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31.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32.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735" r:id="rId5"/>
    <p:sldMasterId id="2147483762" r:id="rId6"/>
    <p:sldMasterId id="2147483759" r:id="rId7"/>
  </p:sldMasterIdLst>
  <p:notesMasterIdLst>
    <p:notesMasterId r:id="rId32"/>
  </p:notesMasterIdLst>
  <p:handoutMasterIdLst>
    <p:handoutMasterId r:id="rId33"/>
  </p:handoutMasterIdLst>
  <p:sldIdLst>
    <p:sldId id="311" r:id="rId8"/>
    <p:sldId id="636" r:id="rId9"/>
    <p:sldId id="699" r:id="rId10"/>
    <p:sldId id="631" r:id="rId11"/>
    <p:sldId id="637" r:id="rId12"/>
    <p:sldId id="336" r:id="rId13"/>
    <p:sldId id="687" r:id="rId14"/>
    <p:sldId id="611" r:id="rId15"/>
    <p:sldId id="679" r:id="rId16"/>
    <p:sldId id="612" r:id="rId17"/>
    <p:sldId id="672" r:id="rId18"/>
    <p:sldId id="685" r:id="rId19"/>
    <p:sldId id="683" r:id="rId20"/>
    <p:sldId id="681" r:id="rId21"/>
    <p:sldId id="690" r:id="rId22"/>
    <p:sldId id="682" r:id="rId23"/>
    <p:sldId id="691" r:id="rId24"/>
    <p:sldId id="664" r:id="rId25"/>
    <p:sldId id="462" r:id="rId26"/>
    <p:sldId id="686" r:id="rId27"/>
    <p:sldId id="692" r:id="rId28"/>
    <p:sldId id="695" r:id="rId29"/>
    <p:sldId id="689" r:id="rId30"/>
    <p:sldId id="299" r:id="rId31"/>
  </p:sldIdLst>
  <p:sldSz cx="9144000" cy="6858000" type="screen4x3"/>
  <p:notesSz cx="6858000" cy="9144000"/>
  <p:custDataLst>
    <p:tags r:id="rId34"/>
  </p:custDataLst>
  <p:defaultTextStyle>
    <a:defPPr lvl="0">
      <a:defRPr lang="de-DE"/>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mperio, Cristina" initials="DC" lastIdx="3" clrIdx="0">
    <p:extLst>
      <p:ext uri="{19B8F6BF-5375-455C-9EA6-DF929625EA0E}">
        <p15:presenceInfo xmlns:p15="http://schemas.microsoft.com/office/powerpoint/2012/main" userId="S-1-5-21-155921428-2012831158-965413785-39971" providerId="AD"/>
      </p:ext>
    </p:extLst>
  </p:cmAuthor>
  <p:cmAuthor id="2" name="Boal, Jennifer" initials="BJ" lastIdx="18" clrIdx="1">
    <p:extLst>
      <p:ext uri="{19B8F6BF-5375-455C-9EA6-DF929625EA0E}">
        <p15:presenceInfo xmlns:p15="http://schemas.microsoft.com/office/powerpoint/2012/main" userId="S-1-5-21-155921428-2012831158-965413785-39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022"/>
    <a:srgbClr val="C27885"/>
    <a:srgbClr val="7FC140"/>
    <a:srgbClr val="D99232"/>
    <a:srgbClr val="B0B23F"/>
    <a:srgbClr val="059A73"/>
    <a:srgbClr val="B8B8B8"/>
    <a:srgbClr val="000000"/>
    <a:srgbClr val="FFFFFF"/>
    <a:srgbClr val="CC1E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4BB8A-27FD-48FB-A46C-98F3D6DB223F}" v="3" dt="2024-02-21T21:38:09.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autoAdjust="0"/>
    <p:restoredTop sz="90028" autoAdjust="0"/>
  </p:normalViewPr>
  <p:slideViewPr>
    <p:cSldViewPr snapToGrid="0" showGuides="1">
      <p:cViewPr>
        <p:scale>
          <a:sx n="110" d="100"/>
          <a:sy n="110" d="100"/>
        </p:scale>
        <p:origin x="2784" y="152"/>
      </p:cViewPr>
      <p:guideLst>
        <p:guide orient="horz" pos="2160"/>
        <p:guide pos="2880"/>
      </p:guideLst>
    </p:cSldViewPr>
  </p:slideViewPr>
  <p:outlineViewPr>
    <p:cViewPr>
      <p:scale>
        <a:sx n="33" d="100"/>
        <a:sy n="33" d="100"/>
      </p:scale>
      <p:origin x="0" y="-12984"/>
    </p:cViewPr>
  </p:outlineViewPr>
  <p:notesTextViewPr>
    <p:cViewPr>
      <p:scale>
        <a:sx n="20" d="100"/>
        <a:sy n="20" d="100"/>
      </p:scale>
      <p:origin x="0" y="0"/>
    </p:cViewPr>
  </p:notesTextViewPr>
  <p:sorterViewPr>
    <p:cViewPr>
      <p:scale>
        <a:sx n="80" d="100"/>
        <a:sy n="80" d="100"/>
      </p:scale>
      <p:origin x="0" y="0"/>
    </p:cViewPr>
  </p:sorterViewPr>
  <p:notesViewPr>
    <p:cSldViewPr snapToGrid="0" showGuides="1">
      <p:cViewPr>
        <p:scale>
          <a:sx n="285" d="100"/>
          <a:sy n="285" d="100"/>
        </p:scale>
        <p:origin x="248" y="-20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macleod" clId="Web-{76A4BB8A-27FD-48FB-A46C-98F3D6DB223F}"/>
    <pc:docChg chg="modSld">
      <pc:chgData name="mary macleod" userId="" providerId="" clId="Web-{76A4BB8A-27FD-48FB-A46C-98F3D6DB223F}" dt="2024-02-21T21:38:09.863" v="181" actId="1076"/>
      <pc:docMkLst>
        <pc:docMk/>
      </pc:docMkLst>
      <pc:sldChg chg="modNotes">
        <pc:chgData name="mary macleod" userId="" providerId="" clId="Web-{76A4BB8A-27FD-48FB-A46C-98F3D6DB223F}" dt="2024-02-21T21:37:46.737" v="180"/>
        <pc:sldMkLst>
          <pc:docMk/>
          <pc:sldMk cId="2172776510" sldId="462"/>
        </pc:sldMkLst>
      </pc:sldChg>
      <pc:sldChg chg="modNotes">
        <pc:chgData name="mary macleod" userId="" providerId="" clId="Web-{76A4BB8A-27FD-48FB-A46C-98F3D6DB223F}" dt="2024-02-21T21:37:01.532" v="176"/>
        <pc:sldMkLst>
          <pc:docMk/>
          <pc:sldMk cId="1807428458" sldId="664"/>
        </pc:sldMkLst>
      </pc:sldChg>
      <pc:sldChg chg="modNotes">
        <pc:chgData name="mary macleod" userId="" providerId="" clId="Web-{76A4BB8A-27FD-48FB-A46C-98F3D6DB223F}" dt="2024-02-21T21:32:11.927" v="82"/>
        <pc:sldMkLst>
          <pc:docMk/>
          <pc:sldMk cId="4016630695" sldId="685"/>
        </pc:sldMkLst>
      </pc:sldChg>
      <pc:sldChg chg="modSp">
        <pc:chgData name="mary macleod" userId="" providerId="" clId="Web-{76A4BB8A-27FD-48FB-A46C-98F3D6DB223F}" dt="2024-02-21T21:38:09.863" v="181" actId="1076"/>
        <pc:sldMkLst>
          <pc:docMk/>
          <pc:sldMk cId="768514884" sldId="692"/>
        </pc:sldMkLst>
        <pc:spChg chg="mod">
          <ac:chgData name="mary macleod" userId="" providerId="" clId="Web-{76A4BB8A-27FD-48FB-A46C-98F3D6DB223F}" dt="2024-02-21T21:38:09.863" v="181" actId="1076"/>
          <ac:spMkLst>
            <pc:docMk/>
            <pc:sldMk cId="768514884" sldId="692"/>
            <ac:spMk id="6" creationId="{56745506-8218-D9B2-0914-9113E2CD973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jpeg"/></Relationships>
</file>

<file path=ppt/diagrams/_rels/data1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jpe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image" Target="../media/image30.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jpeg"/></Relationships>
</file>

<file path=ppt/diagrams/_rels/drawing1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AB14F-4D3A-4D84-901C-845BA3CB5EA0}"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2F859D7D-EA09-4D94-9260-E431BE534ABB}">
      <dgm:prSet/>
      <dgm:spPr/>
      <dgm:t>
        <a:bodyPr/>
        <a:lstStyle/>
        <a:p>
          <a:pPr>
            <a:lnSpc>
              <a:spcPct val="100000"/>
            </a:lnSpc>
          </a:pPr>
          <a:r>
            <a:rPr lang="en-US" dirty="0"/>
            <a:t>Improved Performance:  Maintenance, Wind, Noise  </a:t>
          </a:r>
        </a:p>
      </dgm:t>
    </dgm:pt>
    <dgm:pt modelId="{265F38FE-E6F5-444F-AB7A-F746CB990179}" type="parTrans" cxnId="{87CF234A-6190-4D13-82F8-C1A355EAB30E}">
      <dgm:prSet/>
      <dgm:spPr/>
      <dgm:t>
        <a:bodyPr/>
        <a:lstStyle/>
        <a:p>
          <a:endParaRPr lang="en-US"/>
        </a:p>
      </dgm:t>
    </dgm:pt>
    <dgm:pt modelId="{712AA739-95EB-40DF-84FE-FE1248F4F815}" type="sibTrans" cxnId="{87CF234A-6190-4D13-82F8-C1A355EAB30E}">
      <dgm:prSet/>
      <dgm:spPr/>
      <dgm:t>
        <a:bodyPr/>
        <a:lstStyle/>
        <a:p>
          <a:pPr>
            <a:lnSpc>
              <a:spcPct val="100000"/>
            </a:lnSpc>
          </a:pPr>
          <a:endParaRPr lang="en-US"/>
        </a:p>
      </dgm:t>
    </dgm:pt>
    <dgm:pt modelId="{D797AC47-C8B8-48CD-B991-00CC838BFCC7}">
      <dgm:prSet/>
      <dgm:spPr/>
      <dgm:t>
        <a:bodyPr/>
        <a:lstStyle/>
        <a:p>
          <a:pPr>
            <a:lnSpc>
              <a:spcPct val="100000"/>
            </a:lnSpc>
          </a:pPr>
          <a:r>
            <a:rPr lang="en-US" dirty="0"/>
            <a:t>Aesthetics: Better, more durable pigments </a:t>
          </a:r>
        </a:p>
      </dgm:t>
    </dgm:pt>
    <dgm:pt modelId="{7129BDDE-BEEF-476C-B5B9-DA0ED78BBC94}" type="parTrans" cxnId="{9C3051A1-C01A-4067-B3BA-AD534641FF76}">
      <dgm:prSet/>
      <dgm:spPr/>
      <dgm:t>
        <a:bodyPr/>
        <a:lstStyle/>
        <a:p>
          <a:endParaRPr lang="en-US"/>
        </a:p>
      </dgm:t>
    </dgm:pt>
    <dgm:pt modelId="{513E2499-C287-448A-A85A-280D13B0579A}" type="sibTrans" cxnId="{9C3051A1-C01A-4067-B3BA-AD534641FF76}">
      <dgm:prSet/>
      <dgm:spPr/>
      <dgm:t>
        <a:bodyPr/>
        <a:lstStyle/>
        <a:p>
          <a:pPr>
            <a:lnSpc>
              <a:spcPct val="100000"/>
            </a:lnSpc>
          </a:pPr>
          <a:endParaRPr lang="en-US"/>
        </a:p>
      </dgm:t>
    </dgm:pt>
    <dgm:pt modelId="{CAEC5178-8ADB-FF4D-AE44-1E5D0AC36F09}">
      <dgm:prSet/>
      <dgm:spPr/>
      <dgm:t>
        <a:bodyPr/>
        <a:lstStyle/>
        <a:p>
          <a:pPr>
            <a:lnSpc>
              <a:spcPct val="100000"/>
            </a:lnSpc>
          </a:pPr>
          <a:r>
            <a:rPr lang="en-US" dirty="0"/>
            <a:t>Superior Continuous Exterior Wall Insulation</a:t>
          </a:r>
        </a:p>
      </dgm:t>
    </dgm:pt>
    <dgm:pt modelId="{6949337F-CD7A-8F4D-AE6B-02E1FB7AAF0D}" type="parTrans" cxnId="{67FDE95D-2E04-B44F-B39F-29838DFB7324}">
      <dgm:prSet/>
      <dgm:spPr/>
      <dgm:t>
        <a:bodyPr/>
        <a:lstStyle/>
        <a:p>
          <a:endParaRPr lang="en-US"/>
        </a:p>
      </dgm:t>
    </dgm:pt>
    <dgm:pt modelId="{FDEBE2AF-C436-C64C-877D-CB236A6B7B9E}" type="sibTrans" cxnId="{67FDE95D-2E04-B44F-B39F-29838DFB7324}">
      <dgm:prSet/>
      <dgm:spPr/>
      <dgm:t>
        <a:bodyPr/>
        <a:lstStyle/>
        <a:p>
          <a:pPr>
            <a:lnSpc>
              <a:spcPct val="100000"/>
            </a:lnSpc>
          </a:pPr>
          <a:endParaRPr lang="en-US"/>
        </a:p>
      </dgm:t>
    </dgm:pt>
    <dgm:pt modelId="{C5828A82-DAED-F147-B89E-113BA9745810}">
      <dgm:prSet/>
      <dgm:spPr/>
      <dgm:t>
        <a:bodyPr/>
        <a:lstStyle/>
        <a:p>
          <a:pPr>
            <a:lnSpc>
              <a:spcPct val="100000"/>
            </a:lnSpc>
          </a:pPr>
          <a:r>
            <a:rPr lang="en-US" b="0" dirty="0"/>
            <a:t>Building Code/ ASHRAE Compliance </a:t>
          </a:r>
        </a:p>
      </dgm:t>
    </dgm:pt>
    <dgm:pt modelId="{CBEB3CCB-1B6F-3549-A9A8-3FC72CD570FD}" type="parTrans" cxnId="{5973DA0B-4D22-8B4E-B2DF-FABE037A3EC6}">
      <dgm:prSet/>
      <dgm:spPr/>
      <dgm:t>
        <a:bodyPr/>
        <a:lstStyle/>
        <a:p>
          <a:endParaRPr lang="en-US"/>
        </a:p>
      </dgm:t>
    </dgm:pt>
    <dgm:pt modelId="{84079354-442A-E748-A344-617825A1E70C}" type="sibTrans" cxnId="{5973DA0B-4D22-8B4E-B2DF-FABE037A3EC6}">
      <dgm:prSet/>
      <dgm:spPr/>
      <dgm:t>
        <a:bodyPr/>
        <a:lstStyle/>
        <a:p>
          <a:pPr>
            <a:lnSpc>
              <a:spcPct val="100000"/>
            </a:lnSpc>
          </a:pPr>
          <a:endParaRPr lang="en-US"/>
        </a:p>
      </dgm:t>
    </dgm:pt>
    <dgm:pt modelId="{2734ADF7-0C29-604C-AC03-43105499634B}">
      <dgm:prSet/>
      <dgm:spPr/>
      <dgm:t>
        <a:bodyPr/>
        <a:lstStyle/>
        <a:p>
          <a:pPr>
            <a:lnSpc>
              <a:spcPct val="100000"/>
            </a:lnSpc>
          </a:pPr>
          <a:r>
            <a:rPr lang="en-US" dirty="0"/>
            <a:t>Environmentally Beneficial</a:t>
          </a:r>
        </a:p>
      </dgm:t>
    </dgm:pt>
    <dgm:pt modelId="{E9DA77AD-B471-4242-BA39-EBB4C0782314}" type="parTrans" cxnId="{BA571ECB-DD02-4449-91D6-E4498FCE8EF8}">
      <dgm:prSet/>
      <dgm:spPr/>
      <dgm:t>
        <a:bodyPr/>
        <a:lstStyle/>
        <a:p>
          <a:endParaRPr lang="en-US"/>
        </a:p>
      </dgm:t>
    </dgm:pt>
    <dgm:pt modelId="{8DF5B973-873C-8145-AE85-B10125056433}" type="sibTrans" cxnId="{BA571ECB-DD02-4449-91D6-E4498FCE8EF8}">
      <dgm:prSet/>
      <dgm:spPr/>
      <dgm:t>
        <a:bodyPr/>
        <a:lstStyle/>
        <a:p>
          <a:endParaRPr lang="en-US"/>
        </a:p>
      </dgm:t>
    </dgm:pt>
    <dgm:pt modelId="{50AD89CC-2545-3C44-A53C-59BAFA07CA8D}">
      <dgm:prSet/>
      <dgm:spPr/>
      <dgm:t>
        <a:bodyPr/>
        <a:lstStyle/>
        <a:p>
          <a:pPr>
            <a:lnSpc>
              <a:spcPct val="100000"/>
            </a:lnSpc>
          </a:pPr>
          <a:r>
            <a:rPr lang="en-US" dirty="0"/>
            <a:t>Effective Moisture Management</a:t>
          </a:r>
        </a:p>
      </dgm:t>
    </dgm:pt>
    <dgm:pt modelId="{1BA01B28-B8D0-094E-825A-B51FBD511974}" type="parTrans" cxnId="{17B0A2A9-A1A4-6343-9201-4A71F3C29A5A}">
      <dgm:prSet/>
      <dgm:spPr/>
      <dgm:t>
        <a:bodyPr/>
        <a:lstStyle/>
        <a:p>
          <a:endParaRPr lang="en-US"/>
        </a:p>
      </dgm:t>
    </dgm:pt>
    <dgm:pt modelId="{01E506C8-BB6A-B648-A208-7167F2F30604}" type="sibTrans" cxnId="{17B0A2A9-A1A4-6343-9201-4A71F3C29A5A}">
      <dgm:prSet/>
      <dgm:spPr/>
      <dgm:t>
        <a:bodyPr/>
        <a:lstStyle/>
        <a:p>
          <a:pPr>
            <a:lnSpc>
              <a:spcPct val="100000"/>
            </a:lnSpc>
          </a:pPr>
          <a:endParaRPr lang="en-US"/>
        </a:p>
      </dgm:t>
    </dgm:pt>
    <dgm:pt modelId="{D5E6EEC8-C2B9-4223-85B9-3A250CC7E428}" type="pres">
      <dgm:prSet presAssocID="{C19AB14F-4D3A-4D84-901C-845BA3CB5EA0}" presName="root" presStyleCnt="0">
        <dgm:presLayoutVars>
          <dgm:dir/>
          <dgm:resizeHandles val="exact"/>
        </dgm:presLayoutVars>
      </dgm:prSet>
      <dgm:spPr/>
    </dgm:pt>
    <dgm:pt modelId="{B486DBD9-088B-48D1-A0F2-B98AC218C858}" type="pres">
      <dgm:prSet presAssocID="{C19AB14F-4D3A-4D84-901C-845BA3CB5EA0}" presName="container" presStyleCnt="0">
        <dgm:presLayoutVars>
          <dgm:dir/>
          <dgm:resizeHandles val="exact"/>
        </dgm:presLayoutVars>
      </dgm:prSet>
      <dgm:spPr/>
    </dgm:pt>
    <dgm:pt modelId="{B731226E-BD11-4FE7-AD39-BE819B646B20}" type="pres">
      <dgm:prSet presAssocID="{CAEC5178-8ADB-FF4D-AE44-1E5D0AC36F09}" presName="compNode" presStyleCnt="0"/>
      <dgm:spPr/>
    </dgm:pt>
    <dgm:pt modelId="{BB50ED22-AB43-47CF-865D-45B0CC817C1B}" type="pres">
      <dgm:prSet presAssocID="{CAEC5178-8ADB-FF4D-AE44-1E5D0AC36F09}" presName="iconBgRect" presStyleLbl="bgShp" presStyleIdx="0" presStyleCnt="6"/>
      <dgm:spPr/>
    </dgm:pt>
    <dgm:pt modelId="{B092BEB0-E51D-4196-A42B-016E710A90A5}" type="pres">
      <dgm:prSet presAssocID="{CAEC5178-8ADB-FF4D-AE44-1E5D0AC36F0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849EC6E3-C64C-4B1F-8D98-17EE213C06C0}" type="pres">
      <dgm:prSet presAssocID="{CAEC5178-8ADB-FF4D-AE44-1E5D0AC36F09}" presName="spaceRect" presStyleCnt="0"/>
      <dgm:spPr/>
    </dgm:pt>
    <dgm:pt modelId="{40C47CAC-6979-4144-B567-F9ECC5EAC947}" type="pres">
      <dgm:prSet presAssocID="{CAEC5178-8ADB-FF4D-AE44-1E5D0AC36F09}" presName="textRect" presStyleLbl="revTx" presStyleIdx="0" presStyleCnt="6">
        <dgm:presLayoutVars>
          <dgm:chMax val="1"/>
          <dgm:chPref val="1"/>
        </dgm:presLayoutVars>
      </dgm:prSet>
      <dgm:spPr/>
    </dgm:pt>
    <dgm:pt modelId="{709D57FF-7FDB-BB4B-B84F-9BEC317495CE}" type="pres">
      <dgm:prSet presAssocID="{FDEBE2AF-C436-C64C-877D-CB236A6B7B9E}" presName="sibTrans" presStyleLbl="sibTrans2D1" presStyleIdx="0" presStyleCnt="0"/>
      <dgm:spPr/>
    </dgm:pt>
    <dgm:pt modelId="{06704B04-BECD-2B49-8BAA-5208E4597BB4}" type="pres">
      <dgm:prSet presAssocID="{50AD89CC-2545-3C44-A53C-59BAFA07CA8D}" presName="compNode" presStyleCnt="0"/>
      <dgm:spPr/>
    </dgm:pt>
    <dgm:pt modelId="{64C263A7-3360-874E-99A0-F7025D773F94}" type="pres">
      <dgm:prSet presAssocID="{50AD89CC-2545-3C44-A53C-59BAFA07CA8D}" presName="iconBgRect" presStyleLbl="bgShp" presStyleIdx="1" presStyleCnt="6"/>
      <dgm:spPr/>
    </dgm:pt>
    <dgm:pt modelId="{25FE1461-3BBD-2D43-B4DD-A34A5343EC06}" type="pres">
      <dgm:prSet presAssocID="{50AD89CC-2545-3C44-A53C-59BAFA07CA8D}"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ater outline"/>
        </a:ext>
      </dgm:extLst>
    </dgm:pt>
    <dgm:pt modelId="{8C8ACDE0-D6C1-784C-AA28-715DDF43AC59}" type="pres">
      <dgm:prSet presAssocID="{50AD89CC-2545-3C44-A53C-59BAFA07CA8D}" presName="spaceRect" presStyleCnt="0"/>
      <dgm:spPr/>
    </dgm:pt>
    <dgm:pt modelId="{9DFE13E6-774C-A041-ABFB-367C14FACB45}" type="pres">
      <dgm:prSet presAssocID="{50AD89CC-2545-3C44-A53C-59BAFA07CA8D}" presName="textRect" presStyleLbl="revTx" presStyleIdx="1" presStyleCnt="6">
        <dgm:presLayoutVars>
          <dgm:chMax val="1"/>
          <dgm:chPref val="1"/>
        </dgm:presLayoutVars>
      </dgm:prSet>
      <dgm:spPr/>
    </dgm:pt>
    <dgm:pt modelId="{03997FBE-87A0-0E43-9134-8A6D032A275F}" type="pres">
      <dgm:prSet presAssocID="{01E506C8-BB6A-B648-A208-7167F2F30604}" presName="sibTrans" presStyleLbl="sibTrans2D1" presStyleIdx="0" presStyleCnt="0"/>
      <dgm:spPr/>
    </dgm:pt>
    <dgm:pt modelId="{0BF352A5-31EC-4BB8-962F-E3B499A545D1}" type="pres">
      <dgm:prSet presAssocID="{2F859D7D-EA09-4D94-9260-E431BE534ABB}" presName="compNode" presStyleCnt="0"/>
      <dgm:spPr/>
    </dgm:pt>
    <dgm:pt modelId="{86CDBED4-8108-4559-8476-AD5871F6190E}" type="pres">
      <dgm:prSet presAssocID="{2F859D7D-EA09-4D94-9260-E431BE534ABB}" presName="iconBgRect" presStyleLbl="bgShp" presStyleIdx="2" presStyleCnt="6"/>
      <dgm:spPr/>
    </dgm:pt>
    <dgm:pt modelId="{CB019378-BFC4-45EA-918C-F7337FAB29F8}" type="pres">
      <dgm:prSet presAssocID="{2F859D7D-EA09-4D94-9260-E431BE534ABB}"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mmer1 outline"/>
        </a:ext>
      </dgm:extLst>
    </dgm:pt>
    <dgm:pt modelId="{0124AFA4-D819-4552-91EB-0C45D56D1690}" type="pres">
      <dgm:prSet presAssocID="{2F859D7D-EA09-4D94-9260-E431BE534ABB}" presName="spaceRect" presStyleCnt="0"/>
      <dgm:spPr/>
    </dgm:pt>
    <dgm:pt modelId="{270A37EC-61F3-4DFC-ABE3-7051B26467DD}" type="pres">
      <dgm:prSet presAssocID="{2F859D7D-EA09-4D94-9260-E431BE534ABB}" presName="textRect" presStyleLbl="revTx" presStyleIdx="2" presStyleCnt="6">
        <dgm:presLayoutVars>
          <dgm:chMax val="1"/>
          <dgm:chPref val="1"/>
        </dgm:presLayoutVars>
      </dgm:prSet>
      <dgm:spPr/>
    </dgm:pt>
    <dgm:pt modelId="{8A22D720-6E53-422F-B3A7-3D81AE780BDE}" type="pres">
      <dgm:prSet presAssocID="{712AA739-95EB-40DF-84FE-FE1248F4F815}" presName="sibTrans" presStyleLbl="sibTrans2D1" presStyleIdx="0" presStyleCnt="0"/>
      <dgm:spPr/>
    </dgm:pt>
    <dgm:pt modelId="{4109558C-C945-42CE-9470-56B7595D7B70}" type="pres">
      <dgm:prSet presAssocID="{D797AC47-C8B8-48CD-B991-00CC838BFCC7}" presName="compNode" presStyleCnt="0"/>
      <dgm:spPr/>
    </dgm:pt>
    <dgm:pt modelId="{EB1DA8BC-0A2D-4B3A-832C-230B438DD5C5}" type="pres">
      <dgm:prSet presAssocID="{D797AC47-C8B8-48CD-B991-00CC838BFCC7}" presName="iconBgRect" presStyleLbl="bgShp" presStyleIdx="3" presStyleCnt="6"/>
      <dgm:spPr/>
    </dgm:pt>
    <dgm:pt modelId="{F16497D2-E658-4BD4-A118-4214854F0A1A}" type="pres">
      <dgm:prSet presAssocID="{D797AC47-C8B8-48CD-B991-00CC838BFCC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lette"/>
        </a:ext>
      </dgm:extLst>
    </dgm:pt>
    <dgm:pt modelId="{DCFEA9B2-58C5-44C4-987C-77377D50083F}" type="pres">
      <dgm:prSet presAssocID="{D797AC47-C8B8-48CD-B991-00CC838BFCC7}" presName="spaceRect" presStyleCnt="0"/>
      <dgm:spPr/>
    </dgm:pt>
    <dgm:pt modelId="{71C83509-F132-439D-A292-C546CE1E2B08}" type="pres">
      <dgm:prSet presAssocID="{D797AC47-C8B8-48CD-B991-00CC838BFCC7}" presName="textRect" presStyleLbl="revTx" presStyleIdx="3" presStyleCnt="6">
        <dgm:presLayoutVars>
          <dgm:chMax val="1"/>
          <dgm:chPref val="1"/>
        </dgm:presLayoutVars>
      </dgm:prSet>
      <dgm:spPr/>
    </dgm:pt>
    <dgm:pt modelId="{5F357907-9377-435E-9A6D-F6E84504E94B}" type="pres">
      <dgm:prSet presAssocID="{513E2499-C287-448A-A85A-280D13B0579A}" presName="sibTrans" presStyleLbl="sibTrans2D1" presStyleIdx="0" presStyleCnt="0"/>
      <dgm:spPr/>
    </dgm:pt>
    <dgm:pt modelId="{590C8063-D975-004A-A10F-371EAB74B562}" type="pres">
      <dgm:prSet presAssocID="{C5828A82-DAED-F147-B89E-113BA9745810}" presName="compNode" presStyleCnt="0"/>
      <dgm:spPr/>
    </dgm:pt>
    <dgm:pt modelId="{787B65A0-F9E0-0147-8AEA-DA55EEE39F06}" type="pres">
      <dgm:prSet presAssocID="{C5828A82-DAED-F147-B89E-113BA9745810}" presName="iconBgRect" presStyleLbl="bgShp" presStyleIdx="4" presStyleCnt="6" custLinFactNeighborX="4350" custLinFactNeighborY="1450"/>
      <dgm:spPr>
        <a:solidFill>
          <a:srgbClr val="C27885"/>
        </a:solidFill>
        <a:ln>
          <a:solidFill>
            <a:schemeClr val="accent1"/>
          </a:solidFill>
        </a:ln>
      </dgm:spPr>
    </dgm:pt>
    <dgm:pt modelId="{B0AA1D50-4220-D046-8143-2D2B58C14D83}" type="pres">
      <dgm:prSet presAssocID="{C5828A82-DAED-F147-B89E-113BA9745810}" presName="iconRect" presStyleLbl="node1" presStyleIdx="4" presStyleCnt="6" custLinFactNeighborX="11422" custLinFactNeighborY="1269"/>
      <dgm:spPr>
        <a:blipFill>
          <a:blip xmlns:r="http://schemas.openxmlformats.org/officeDocument/2006/relationships"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a:noFill/>
        </a:ln>
      </dgm:spPr>
    </dgm:pt>
    <dgm:pt modelId="{4F6ED994-755C-E846-8749-534B18B412DE}" type="pres">
      <dgm:prSet presAssocID="{C5828A82-DAED-F147-B89E-113BA9745810}" presName="spaceRect" presStyleCnt="0"/>
      <dgm:spPr/>
    </dgm:pt>
    <dgm:pt modelId="{F9DEF8CF-B543-F24C-8CD5-8133403C2245}" type="pres">
      <dgm:prSet presAssocID="{C5828A82-DAED-F147-B89E-113BA9745810}" presName="textRect" presStyleLbl="revTx" presStyleIdx="4" presStyleCnt="6">
        <dgm:presLayoutVars>
          <dgm:chMax val="1"/>
          <dgm:chPref val="1"/>
        </dgm:presLayoutVars>
      </dgm:prSet>
      <dgm:spPr/>
    </dgm:pt>
    <dgm:pt modelId="{E0E767AF-9CFB-1749-B3FE-76745CB4F38F}" type="pres">
      <dgm:prSet presAssocID="{84079354-442A-E748-A344-617825A1E70C}" presName="sibTrans" presStyleLbl="sibTrans2D1" presStyleIdx="0" presStyleCnt="0"/>
      <dgm:spPr/>
    </dgm:pt>
    <dgm:pt modelId="{CD311FCE-E777-4442-A2E1-57DAC1912289}" type="pres">
      <dgm:prSet presAssocID="{2734ADF7-0C29-604C-AC03-43105499634B}" presName="compNode" presStyleCnt="0"/>
      <dgm:spPr/>
    </dgm:pt>
    <dgm:pt modelId="{B7146FCA-40A9-494C-B410-4D060203D465}" type="pres">
      <dgm:prSet presAssocID="{2734ADF7-0C29-604C-AC03-43105499634B}" presName="iconBgRect" presStyleLbl="bgShp" presStyleIdx="5" presStyleCnt="6"/>
      <dgm:spPr>
        <a:solidFill>
          <a:schemeClr val="accent4"/>
        </a:solidFill>
      </dgm:spPr>
    </dgm:pt>
    <dgm:pt modelId="{3B215066-FC50-6A40-A5C3-379F7626E6D7}" type="pres">
      <dgm:prSet presAssocID="{2734ADF7-0C29-604C-AC03-43105499634B}" presName="iconRect" presStyleLbl="node1" presStyleIdx="5" presStyleCnt="6"/>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a:ln>
          <a:noFill/>
        </a:ln>
      </dgm:spPr>
      <dgm:extLst>
        <a:ext uri="{E40237B7-FDA0-4F09-8148-C483321AD2D9}">
          <dgm14:cNvPr xmlns:dgm14="http://schemas.microsoft.com/office/drawing/2010/diagram" id="0" name="" descr="Flying Money with solid fill"/>
        </a:ext>
      </dgm:extLst>
    </dgm:pt>
    <dgm:pt modelId="{E644EEF9-2828-AA4C-9B95-526468136E33}" type="pres">
      <dgm:prSet presAssocID="{2734ADF7-0C29-604C-AC03-43105499634B}" presName="spaceRect" presStyleCnt="0"/>
      <dgm:spPr/>
    </dgm:pt>
    <dgm:pt modelId="{AEEF7F71-025B-4C49-BF7C-EE2FD6D59F8A}" type="pres">
      <dgm:prSet presAssocID="{2734ADF7-0C29-604C-AC03-43105499634B}" presName="textRect" presStyleLbl="revTx" presStyleIdx="5" presStyleCnt="6">
        <dgm:presLayoutVars>
          <dgm:chMax val="1"/>
          <dgm:chPref val="1"/>
        </dgm:presLayoutVars>
      </dgm:prSet>
      <dgm:spPr/>
    </dgm:pt>
  </dgm:ptLst>
  <dgm:cxnLst>
    <dgm:cxn modelId="{5973DA0B-4D22-8B4E-B2DF-FABE037A3EC6}" srcId="{C19AB14F-4D3A-4D84-901C-845BA3CB5EA0}" destId="{C5828A82-DAED-F147-B89E-113BA9745810}" srcOrd="4" destOrd="0" parTransId="{CBEB3CCB-1B6F-3549-A9A8-3FC72CD570FD}" sibTransId="{84079354-442A-E748-A344-617825A1E70C}"/>
    <dgm:cxn modelId="{BE1BC831-E8BA-D149-803F-F5257EB2F67F}" type="presOf" srcId="{D797AC47-C8B8-48CD-B991-00CC838BFCC7}" destId="{71C83509-F132-439D-A292-C546CE1E2B08}" srcOrd="0" destOrd="0" presId="urn:microsoft.com/office/officeart/2018/2/layout/IconCircleList"/>
    <dgm:cxn modelId="{40471E35-63E8-3941-9314-CDA37E5D8C24}" type="presOf" srcId="{712AA739-95EB-40DF-84FE-FE1248F4F815}" destId="{8A22D720-6E53-422F-B3A7-3D81AE780BDE}" srcOrd="0" destOrd="0" presId="urn:microsoft.com/office/officeart/2018/2/layout/IconCircleList"/>
    <dgm:cxn modelId="{1DFC223D-EDA9-5149-B3FB-84B0878AD34E}" type="presOf" srcId="{2F859D7D-EA09-4D94-9260-E431BE534ABB}" destId="{270A37EC-61F3-4DFC-ABE3-7051B26467DD}" srcOrd="0" destOrd="0" presId="urn:microsoft.com/office/officeart/2018/2/layout/IconCircleList"/>
    <dgm:cxn modelId="{67FDE95D-2E04-B44F-B39F-29838DFB7324}" srcId="{C19AB14F-4D3A-4D84-901C-845BA3CB5EA0}" destId="{CAEC5178-8ADB-FF4D-AE44-1E5D0AC36F09}" srcOrd="0" destOrd="0" parTransId="{6949337F-CD7A-8F4D-AE6B-02E1FB7AAF0D}" sibTransId="{FDEBE2AF-C436-C64C-877D-CB236A6B7B9E}"/>
    <dgm:cxn modelId="{9AD5FB63-15B8-F047-86DB-F103BF829BBA}" type="presOf" srcId="{CAEC5178-8ADB-FF4D-AE44-1E5D0AC36F09}" destId="{40C47CAC-6979-4144-B567-F9ECC5EAC947}" srcOrd="0" destOrd="0" presId="urn:microsoft.com/office/officeart/2018/2/layout/IconCircleList"/>
    <dgm:cxn modelId="{87CF234A-6190-4D13-82F8-C1A355EAB30E}" srcId="{C19AB14F-4D3A-4D84-901C-845BA3CB5EA0}" destId="{2F859D7D-EA09-4D94-9260-E431BE534ABB}" srcOrd="2" destOrd="0" parTransId="{265F38FE-E6F5-444F-AB7A-F746CB990179}" sibTransId="{712AA739-95EB-40DF-84FE-FE1248F4F815}"/>
    <dgm:cxn modelId="{52D8B382-0CA1-1349-9155-493EC057AA34}" type="presOf" srcId="{C5828A82-DAED-F147-B89E-113BA9745810}" destId="{F9DEF8CF-B543-F24C-8CD5-8133403C2245}" srcOrd="0" destOrd="0" presId="urn:microsoft.com/office/officeart/2018/2/layout/IconCircleList"/>
    <dgm:cxn modelId="{F08E658E-F224-864F-841A-66BA4237D226}" type="presOf" srcId="{01E506C8-BB6A-B648-A208-7167F2F30604}" destId="{03997FBE-87A0-0E43-9134-8A6D032A275F}" srcOrd="0" destOrd="0" presId="urn:microsoft.com/office/officeart/2018/2/layout/IconCircleList"/>
    <dgm:cxn modelId="{9C3051A1-C01A-4067-B3BA-AD534641FF76}" srcId="{C19AB14F-4D3A-4D84-901C-845BA3CB5EA0}" destId="{D797AC47-C8B8-48CD-B991-00CC838BFCC7}" srcOrd="3" destOrd="0" parTransId="{7129BDDE-BEEF-476C-B5B9-DA0ED78BBC94}" sibTransId="{513E2499-C287-448A-A85A-280D13B0579A}"/>
    <dgm:cxn modelId="{304D7BA5-714A-0747-9D52-677DC793A313}" type="presOf" srcId="{FDEBE2AF-C436-C64C-877D-CB236A6B7B9E}" destId="{709D57FF-7FDB-BB4B-B84F-9BEC317495CE}" srcOrd="0" destOrd="0" presId="urn:microsoft.com/office/officeart/2018/2/layout/IconCircleList"/>
    <dgm:cxn modelId="{17B0A2A9-A1A4-6343-9201-4A71F3C29A5A}" srcId="{C19AB14F-4D3A-4D84-901C-845BA3CB5EA0}" destId="{50AD89CC-2545-3C44-A53C-59BAFA07CA8D}" srcOrd="1" destOrd="0" parTransId="{1BA01B28-B8D0-094E-825A-B51FBD511974}" sibTransId="{01E506C8-BB6A-B648-A208-7167F2F30604}"/>
    <dgm:cxn modelId="{322FD2AD-62B0-9645-9365-6039657D7E83}" type="presOf" srcId="{C19AB14F-4D3A-4D84-901C-845BA3CB5EA0}" destId="{D5E6EEC8-C2B9-4223-85B9-3A250CC7E428}" srcOrd="0" destOrd="0" presId="urn:microsoft.com/office/officeart/2018/2/layout/IconCircleList"/>
    <dgm:cxn modelId="{43504AC7-1999-7541-AC17-E49AF1C9E866}" type="presOf" srcId="{2734ADF7-0C29-604C-AC03-43105499634B}" destId="{AEEF7F71-025B-4C49-BF7C-EE2FD6D59F8A}" srcOrd="0" destOrd="0" presId="urn:microsoft.com/office/officeart/2018/2/layout/IconCircleList"/>
    <dgm:cxn modelId="{BA571ECB-DD02-4449-91D6-E4498FCE8EF8}" srcId="{C19AB14F-4D3A-4D84-901C-845BA3CB5EA0}" destId="{2734ADF7-0C29-604C-AC03-43105499634B}" srcOrd="5" destOrd="0" parTransId="{E9DA77AD-B471-4242-BA39-EBB4C0782314}" sibTransId="{8DF5B973-873C-8145-AE85-B10125056433}"/>
    <dgm:cxn modelId="{944DE6EA-ACDA-9C44-A38C-2F7D5144637C}" type="presOf" srcId="{50AD89CC-2545-3C44-A53C-59BAFA07CA8D}" destId="{9DFE13E6-774C-A041-ABFB-367C14FACB45}" srcOrd="0" destOrd="0" presId="urn:microsoft.com/office/officeart/2018/2/layout/IconCircleList"/>
    <dgm:cxn modelId="{30D8E7EC-FECF-3648-A3B1-778116F24CF0}" type="presOf" srcId="{513E2499-C287-448A-A85A-280D13B0579A}" destId="{5F357907-9377-435E-9A6D-F6E84504E94B}" srcOrd="0" destOrd="0" presId="urn:microsoft.com/office/officeart/2018/2/layout/IconCircleList"/>
    <dgm:cxn modelId="{C3B014F5-BAFA-3E4C-B668-1A8CE780430C}" type="presOf" srcId="{84079354-442A-E748-A344-617825A1E70C}" destId="{E0E767AF-9CFB-1749-B3FE-76745CB4F38F}" srcOrd="0" destOrd="0" presId="urn:microsoft.com/office/officeart/2018/2/layout/IconCircleList"/>
    <dgm:cxn modelId="{908BEFC8-BF58-3D43-88B0-E9CD6C39C384}" type="presParOf" srcId="{D5E6EEC8-C2B9-4223-85B9-3A250CC7E428}" destId="{B486DBD9-088B-48D1-A0F2-B98AC218C858}" srcOrd="0" destOrd="0" presId="urn:microsoft.com/office/officeart/2018/2/layout/IconCircleList"/>
    <dgm:cxn modelId="{30CC4FE9-7325-FC4D-8AD8-3D877485EC77}" type="presParOf" srcId="{B486DBD9-088B-48D1-A0F2-B98AC218C858}" destId="{B731226E-BD11-4FE7-AD39-BE819B646B20}" srcOrd="0" destOrd="0" presId="urn:microsoft.com/office/officeart/2018/2/layout/IconCircleList"/>
    <dgm:cxn modelId="{6CA1DFBA-17FC-1741-B147-D7F4675D4E9B}" type="presParOf" srcId="{B731226E-BD11-4FE7-AD39-BE819B646B20}" destId="{BB50ED22-AB43-47CF-865D-45B0CC817C1B}" srcOrd="0" destOrd="0" presId="urn:microsoft.com/office/officeart/2018/2/layout/IconCircleList"/>
    <dgm:cxn modelId="{A9A74ADD-ECDF-6541-96F0-8695F3F7186A}" type="presParOf" srcId="{B731226E-BD11-4FE7-AD39-BE819B646B20}" destId="{B092BEB0-E51D-4196-A42B-016E710A90A5}" srcOrd="1" destOrd="0" presId="urn:microsoft.com/office/officeart/2018/2/layout/IconCircleList"/>
    <dgm:cxn modelId="{44817F33-49ED-3C44-9BF4-AC27A8FF0AD5}" type="presParOf" srcId="{B731226E-BD11-4FE7-AD39-BE819B646B20}" destId="{849EC6E3-C64C-4B1F-8D98-17EE213C06C0}" srcOrd="2" destOrd="0" presId="urn:microsoft.com/office/officeart/2018/2/layout/IconCircleList"/>
    <dgm:cxn modelId="{E816C7CA-1EA9-0344-8403-2EC027888007}" type="presParOf" srcId="{B731226E-BD11-4FE7-AD39-BE819B646B20}" destId="{40C47CAC-6979-4144-B567-F9ECC5EAC947}" srcOrd="3" destOrd="0" presId="urn:microsoft.com/office/officeart/2018/2/layout/IconCircleList"/>
    <dgm:cxn modelId="{8BA5FB1A-4BB8-B74C-A954-DD5F59A0D674}" type="presParOf" srcId="{B486DBD9-088B-48D1-A0F2-B98AC218C858}" destId="{709D57FF-7FDB-BB4B-B84F-9BEC317495CE}" srcOrd="1" destOrd="0" presId="urn:microsoft.com/office/officeart/2018/2/layout/IconCircleList"/>
    <dgm:cxn modelId="{99818287-5B2D-DF42-8CD5-D9E64DFC4693}" type="presParOf" srcId="{B486DBD9-088B-48D1-A0F2-B98AC218C858}" destId="{06704B04-BECD-2B49-8BAA-5208E4597BB4}" srcOrd="2" destOrd="0" presId="urn:microsoft.com/office/officeart/2018/2/layout/IconCircleList"/>
    <dgm:cxn modelId="{5E2117E6-ED01-5D4E-BCBE-C28EC820FD55}" type="presParOf" srcId="{06704B04-BECD-2B49-8BAA-5208E4597BB4}" destId="{64C263A7-3360-874E-99A0-F7025D773F94}" srcOrd="0" destOrd="0" presId="urn:microsoft.com/office/officeart/2018/2/layout/IconCircleList"/>
    <dgm:cxn modelId="{F2045BC3-4C7B-9045-81AC-E17DE0D12194}" type="presParOf" srcId="{06704B04-BECD-2B49-8BAA-5208E4597BB4}" destId="{25FE1461-3BBD-2D43-B4DD-A34A5343EC06}" srcOrd="1" destOrd="0" presId="urn:microsoft.com/office/officeart/2018/2/layout/IconCircleList"/>
    <dgm:cxn modelId="{DF646AFB-A38D-F64C-80CD-C72C74A07AF4}" type="presParOf" srcId="{06704B04-BECD-2B49-8BAA-5208E4597BB4}" destId="{8C8ACDE0-D6C1-784C-AA28-715DDF43AC59}" srcOrd="2" destOrd="0" presId="urn:microsoft.com/office/officeart/2018/2/layout/IconCircleList"/>
    <dgm:cxn modelId="{CA8E4866-AB00-D34C-AF9E-F7E64FBCECBE}" type="presParOf" srcId="{06704B04-BECD-2B49-8BAA-5208E4597BB4}" destId="{9DFE13E6-774C-A041-ABFB-367C14FACB45}" srcOrd="3" destOrd="0" presId="urn:microsoft.com/office/officeart/2018/2/layout/IconCircleList"/>
    <dgm:cxn modelId="{A9168D62-F813-934E-8EDA-1DA89DADED35}" type="presParOf" srcId="{B486DBD9-088B-48D1-A0F2-B98AC218C858}" destId="{03997FBE-87A0-0E43-9134-8A6D032A275F}" srcOrd="3" destOrd="0" presId="urn:microsoft.com/office/officeart/2018/2/layout/IconCircleList"/>
    <dgm:cxn modelId="{6C6E3766-4477-5442-A629-4D9043E1E672}" type="presParOf" srcId="{B486DBD9-088B-48D1-A0F2-B98AC218C858}" destId="{0BF352A5-31EC-4BB8-962F-E3B499A545D1}" srcOrd="4" destOrd="0" presId="urn:microsoft.com/office/officeart/2018/2/layout/IconCircleList"/>
    <dgm:cxn modelId="{B0233461-5A84-DC43-9C87-5F1BC61C0F1D}" type="presParOf" srcId="{0BF352A5-31EC-4BB8-962F-E3B499A545D1}" destId="{86CDBED4-8108-4559-8476-AD5871F6190E}" srcOrd="0" destOrd="0" presId="urn:microsoft.com/office/officeart/2018/2/layout/IconCircleList"/>
    <dgm:cxn modelId="{3AEBCBAA-103C-F54F-AB02-4B1370A54332}" type="presParOf" srcId="{0BF352A5-31EC-4BB8-962F-E3B499A545D1}" destId="{CB019378-BFC4-45EA-918C-F7337FAB29F8}" srcOrd="1" destOrd="0" presId="urn:microsoft.com/office/officeart/2018/2/layout/IconCircleList"/>
    <dgm:cxn modelId="{B05C02CB-059E-B249-9CBC-96048EF985A0}" type="presParOf" srcId="{0BF352A5-31EC-4BB8-962F-E3B499A545D1}" destId="{0124AFA4-D819-4552-91EB-0C45D56D1690}" srcOrd="2" destOrd="0" presId="urn:microsoft.com/office/officeart/2018/2/layout/IconCircleList"/>
    <dgm:cxn modelId="{190E19EE-4F25-1E4E-AF3C-9943CB6A1008}" type="presParOf" srcId="{0BF352A5-31EC-4BB8-962F-E3B499A545D1}" destId="{270A37EC-61F3-4DFC-ABE3-7051B26467DD}" srcOrd="3" destOrd="0" presId="urn:microsoft.com/office/officeart/2018/2/layout/IconCircleList"/>
    <dgm:cxn modelId="{E4AE3F04-0E3B-6644-980C-B8ED062F5264}" type="presParOf" srcId="{B486DBD9-088B-48D1-A0F2-B98AC218C858}" destId="{8A22D720-6E53-422F-B3A7-3D81AE780BDE}" srcOrd="5" destOrd="0" presId="urn:microsoft.com/office/officeart/2018/2/layout/IconCircleList"/>
    <dgm:cxn modelId="{C7C4349D-DC33-F741-A6DD-2CD03FB88252}" type="presParOf" srcId="{B486DBD9-088B-48D1-A0F2-B98AC218C858}" destId="{4109558C-C945-42CE-9470-56B7595D7B70}" srcOrd="6" destOrd="0" presId="urn:microsoft.com/office/officeart/2018/2/layout/IconCircleList"/>
    <dgm:cxn modelId="{085F37C1-2CF9-4E4F-8EA0-EC7A1E952B6B}" type="presParOf" srcId="{4109558C-C945-42CE-9470-56B7595D7B70}" destId="{EB1DA8BC-0A2D-4B3A-832C-230B438DD5C5}" srcOrd="0" destOrd="0" presId="urn:microsoft.com/office/officeart/2018/2/layout/IconCircleList"/>
    <dgm:cxn modelId="{E4887E5A-53CD-0149-BA0F-53040252DE1F}" type="presParOf" srcId="{4109558C-C945-42CE-9470-56B7595D7B70}" destId="{F16497D2-E658-4BD4-A118-4214854F0A1A}" srcOrd="1" destOrd="0" presId="urn:microsoft.com/office/officeart/2018/2/layout/IconCircleList"/>
    <dgm:cxn modelId="{D0F7E578-F38B-EA43-A957-DD4729D951F6}" type="presParOf" srcId="{4109558C-C945-42CE-9470-56B7595D7B70}" destId="{DCFEA9B2-58C5-44C4-987C-77377D50083F}" srcOrd="2" destOrd="0" presId="urn:microsoft.com/office/officeart/2018/2/layout/IconCircleList"/>
    <dgm:cxn modelId="{9C5C1B12-6616-2E44-B185-3B9401C2DFAE}" type="presParOf" srcId="{4109558C-C945-42CE-9470-56B7595D7B70}" destId="{71C83509-F132-439D-A292-C546CE1E2B08}" srcOrd="3" destOrd="0" presId="urn:microsoft.com/office/officeart/2018/2/layout/IconCircleList"/>
    <dgm:cxn modelId="{C5463499-522B-4E41-9243-563937E93B8A}" type="presParOf" srcId="{B486DBD9-088B-48D1-A0F2-B98AC218C858}" destId="{5F357907-9377-435E-9A6D-F6E84504E94B}" srcOrd="7" destOrd="0" presId="urn:microsoft.com/office/officeart/2018/2/layout/IconCircleList"/>
    <dgm:cxn modelId="{75EA535A-68AD-104D-9F18-57DCBC59DB2E}" type="presParOf" srcId="{B486DBD9-088B-48D1-A0F2-B98AC218C858}" destId="{590C8063-D975-004A-A10F-371EAB74B562}" srcOrd="8" destOrd="0" presId="urn:microsoft.com/office/officeart/2018/2/layout/IconCircleList"/>
    <dgm:cxn modelId="{4E73DADD-C2FF-5141-B89A-8A2B78BD6C85}" type="presParOf" srcId="{590C8063-D975-004A-A10F-371EAB74B562}" destId="{787B65A0-F9E0-0147-8AEA-DA55EEE39F06}" srcOrd="0" destOrd="0" presId="urn:microsoft.com/office/officeart/2018/2/layout/IconCircleList"/>
    <dgm:cxn modelId="{902ECA87-E4FB-0343-BA64-5E501B69E7C5}" type="presParOf" srcId="{590C8063-D975-004A-A10F-371EAB74B562}" destId="{B0AA1D50-4220-D046-8143-2D2B58C14D83}" srcOrd="1" destOrd="0" presId="urn:microsoft.com/office/officeart/2018/2/layout/IconCircleList"/>
    <dgm:cxn modelId="{D341177B-C2A9-8B49-8460-1443CC3023EA}" type="presParOf" srcId="{590C8063-D975-004A-A10F-371EAB74B562}" destId="{4F6ED994-755C-E846-8749-534B18B412DE}" srcOrd="2" destOrd="0" presId="urn:microsoft.com/office/officeart/2018/2/layout/IconCircleList"/>
    <dgm:cxn modelId="{185764D1-13CE-9A43-9437-986AAC7688F1}" type="presParOf" srcId="{590C8063-D975-004A-A10F-371EAB74B562}" destId="{F9DEF8CF-B543-F24C-8CD5-8133403C2245}" srcOrd="3" destOrd="0" presId="urn:microsoft.com/office/officeart/2018/2/layout/IconCircleList"/>
    <dgm:cxn modelId="{8F522FFA-C517-8F47-86BB-3FEA8631B213}" type="presParOf" srcId="{B486DBD9-088B-48D1-A0F2-B98AC218C858}" destId="{E0E767AF-9CFB-1749-B3FE-76745CB4F38F}" srcOrd="9" destOrd="0" presId="urn:microsoft.com/office/officeart/2018/2/layout/IconCircleList"/>
    <dgm:cxn modelId="{A4907232-99E7-7240-8226-A8787E36E41A}" type="presParOf" srcId="{B486DBD9-088B-48D1-A0F2-B98AC218C858}" destId="{CD311FCE-E777-4442-A2E1-57DAC1912289}" srcOrd="10" destOrd="0" presId="urn:microsoft.com/office/officeart/2018/2/layout/IconCircleList"/>
    <dgm:cxn modelId="{CA863140-EA6E-0F40-AF5B-C92ABECE155C}" type="presParOf" srcId="{CD311FCE-E777-4442-A2E1-57DAC1912289}" destId="{B7146FCA-40A9-494C-B410-4D060203D465}" srcOrd="0" destOrd="0" presId="urn:microsoft.com/office/officeart/2018/2/layout/IconCircleList"/>
    <dgm:cxn modelId="{9C562B01-9E1F-DD41-9227-9FEE0D1441E0}" type="presParOf" srcId="{CD311FCE-E777-4442-A2E1-57DAC1912289}" destId="{3B215066-FC50-6A40-A5C3-379F7626E6D7}" srcOrd="1" destOrd="0" presId="urn:microsoft.com/office/officeart/2018/2/layout/IconCircleList"/>
    <dgm:cxn modelId="{1897EDF7-80E7-824D-B23F-5711C15AB3BD}" type="presParOf" srcId="{CD311FCE-E777-4442-A2E1-57DAC1912289}" destId="{E644EEF9-2828-AA4C-9B95-526468136E33}" srcOrd="2" destOrd="0" presId="urn:microsoft.com/office/officeart/2018/2/layout/IconCircleList"/>
    <dgm:cxn modelId="{11EBE511-3A12-394D-BADC-6C3DB44800CD}" type="presParOf" srcId="{CD311FCE-E777-4442-A2E1-57DAC1912289}" destId="{AEEF7F71-025B-4C49-BF7C-EE2FD6D59F8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FDB226-7955-CA45-BC2C-266E1561039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87A6F861-F8CC-B044-AA4D-CBF64C3422A6}">
      <dgm:prSet/>
      <dgm:spPr/>
      <dgm:t>
        <a:bodyPr/>
        <a:lstStyle/>
        <a:p>
          <a:pPr>
            <a:lnSpc>
              <a:spcPct val="100000"/>
            </a:lnSpc>
          </a:pPr>
          <a:r>
            <a:rPr lang="en-US" b="0" i="0" baseline="0" dirty="0"/>
            <a:t>Code ~ always get tougher. </a:t>
          </a:r>
          <a:endParaRPr lang="en-US" dirty="0"/>
        </a:p>
      </dgm:t>
    </dgm:pt>
    <dgm:pt modelId="{FB15F1F6-3C4A-A941-9F3E-2F27A491899C}" type="parTrans" cxnId="{08A4DF79-B8EF-834C-AA6F-41248D2D0D5A}">
      <dgm:prSet/>
      <dgm:spPr/>
      <dgm:t>
        <a:bodyPr/>
        <a:lstStyle/>
        <a:p>
          <a:endParaRPr lang="en-US"/>
        </a:p>
      </dgm:t>
    </dgm:pt>
    <dgm:pt modelId="{1BCE231E-0382-F84C-805D-3E231F153C6A}" type="sibTrans" cxnId="{08A4DF79-B8EF-834C-AA6F-41248D2D0D5A}">
      <dgm:prSet/>
      <dgm:spPr/>
      <dgm:t>
        <a:bodyPr/>
        <a:lstStyle/>
        <a:p>
          <a:pPr>
            <a:lnSpc>
              <a:spcPct val="100000"/>
            </a:lnSpc>
          </a:pPr>
          <a:endParaRPr lang="en-US"/>
        </a:p>
      </dgm:t>
    </dgm:pt>
    <dgm:pt modelId="{F332A833-171B-3E41-A01D-EC3528C38B3E}">
      <dgm:prSet/>
      <dgm:spPr/>
      <dgm:t>
        <a:bodyPr/>
        <a:lstStyle/>
        <a:p>
          <a:pPr>
            <a:lnSpc>
              <a:spcPct val="100000"/>
            </a:lnSpc>
          </a:pPr>
          <a:r>
            <a:rPr lang="en-US" b="0" i="0" baseline="0" dirty="0"/>
            <a:t>Must pass DOE 10-year payback period. </a:t>
          </a:r>
          <a:endParaRPr lang="en-US" dirty="0"/>
        </a:p>
      </dgm:t>
    </dgm:pt>
    <dgm:pt modelId="{9EBE3733-D4E6-464C-A7F9-64FE927D3D96}" type="parTrans" cxnId="{A0A87449-089D-E342-AB52-F162CDFCAAED}">
      <dgm:prSet/>
      <dgm:spPr/>
      <dgm:t>
        <a:bodyPr/>
        <a:lstStyle/>
        <a:p>
          <a:endParaRPr lang="en-US"/>
        </a:p>
      </dgm:t>
    </dgm:pt>
    <dgm:pt modelId="{382C5A8C-E36C-2C45-AAFA-0FD0D825FAFD}" type="sibTrans" cxnId="{A0A87449-089D-E342-AB52-F162CDFCAAED}">
      <dgm:prSet/>
      <dgm:spPr/>
      <dgm:t>
        <a:bodyPr/>
        <a:lstStyle/>
        <a:p>
          <a:pPr>
            <a:lnSpc>
              <a:spcPct val="100000"/>
            </a:lnSpc>
          </a:pPr>
          <a:endParaRPr lang="en-US"/>
        </a:p>
      </dgm:t>
    </dgm:pt>
    <dgm:pt modelId="{0B5D7A4D-6669-2A45-8354-417293013171}">
      <dgm:prSet/>
      <dgm:spPr/>
      <dgm:t>
        <a:bodyPr/>
        <a:lstStyle/>
        <a:p>
          <a:pPr>
            <a:lnSpc>
              <a:spcPct val="100000"/>
            </a:lnSpc>
          </a:pPr>
          <a:r>
            <a:rPr lang="en-US" b="0" i="0" baseline="0" dirty="0"/>
            <a:t>Code min. = worst allowed by law. </a:t>
          </a:r>
          <a:endParaRPr lang="en-US" b="0" dirty="0"/>
        </a:p>
      </dgm:t>
    </dgm:pt>
    <dgm:pt modelId="{79B43F83-5233-354E-BDE2-05F442C08C85}" type="parTrans" cxnId="{832CC2BE-B593-2E4B-B2D8-F2757A467573}">
      <dgm:prSet/>
      <dgm:spPr/>
      <dgm:t>
        <a:bodyPr/>
        <a:lstStyle/>
        <a:p>
          <a:endParaRPr lang="en-US"/>
        </a:p>
      </dgm:t>
    </dgm:pt>
    <dgm:pt modelId="{81214EFB-5835-2541-B515-5D366B1E2A7F}" type="sibTrans" cxnId="{832CC2BE-B593-2E4B-B2D8-F2757A467573}">
      <dgm:prSet/>
      <dgm:spPr/>
      <dgm:t>
        <a:bodyPr/>
        <a:lstStyle/>
        <a:p>
          <a:pPr>
            <a:lnSpc>
              <a:spcPct val="100000"/>
            </a:lnSpc>
          </a:pPr>
          <a:endParaRPr lang="en-US"/>
        </a:p>
      </dgm:t>
    </dgm:pt>
    <dgm:pt modelId="{6578A6FB-033D-F844-889B-DBEC17C328F9}">
      <dgm:prSet/>
      <dgm:spPr/>
      <dgm:t>
        <a:bodyPr/>
        <a:lstStyle/>
        <a:p>
          <a:pPr>
            <a:lnSpc>
              <a:spcPct val="100000"/>
            </a:lnSpc>
          </a:pPr>
          <a:r>
            <a:rPr lang="en-US" b="0" i="0" baseline="0" dirty="0"/>
            <a:t>Monthly $ flow positive or neutral?</a:t>
          </a:r>
          <a:endParaRPr lang="en-US" dirty="0"/>
        </a:p>
      </dgm:t>
    </dgm:pt>
    <dgm:pt modelId="{41617267-BF99-4642-913E-FCCFED30D0C5}" type="sibTrans" cxnId="{A0B91DDC-EE9E-8C4A-A375-B2C71B00D7F0}">
      <dgm:prSet/>
      <dgm:spPr/>
      <dgm:t>
        <a:bodyPr/>
        <a:lstStyle/>
        <a:p>
          <a:endParaRPr lang="en-US"/>
        </a:p>
      </dgm:t>
    </dgm:pt>
    <dgm:pt modelId="{55031D9D-C05A-D44C-A55E-3897F5A3B058}" type="parTrans" cxnId="{A0B91DDC-EE9E-8C4A-A375-B2C71B00D7F0}">
      <dgm:prSet/>
      <dgm:spPr/>
      <dgm:t>
        <a:bodyPr/>
        <a:lstStyle/>
        <a:p>
          <a:endParaRPr lang="en-US"/>
        </a:p>
      </dgm:t>
    </dgm:pt>
    <dgm:pt modelId="{538BAE87-D7D0-49F0-A3C2-E554DBDD3740}" type="pres">
      <dgm:prSet presAssocID="{FBFDB226-7955-CA45-BC2C-266E15610398}" presName="root" presStyleCnt="0">
        <dgm:presLayoutVars>
          <dgm:dir/>
          <dgm:resizeHandles val="exact"/>
        </dgm:presLayoutVars>
      </dgm:prSet>
      <dgm:spPr/>
    </dgm:pt>
    <dgm:pt modelId="{3686A334-88A9-4BB1-8B97-823134F57827}" type="pres">
      <dgm:prSet presAssocID="{FBFDB226-7955-CA45-BC2C-266E15610398}" presName="container" presStyleCnt="0">
        <dgm:presLayoutVars>
          <dgm:dir/>
          <dgm:resizeHandles val="exact"/>
        </dgm:presLayoutVars>
      </dgm:prSet>
      <dgm:spPr/>
    </dgm:pt>
    <dgm:pt modelId="{3AAAE1BF-5283-4EF2-8F16-3A26241CC6F7}" type="pres">
      <dgm:prSet presAssocID="{87A6F861-F8CC-B044-AA4D-CBF64C3422A6}" presName="compNode" presStyleCnt="0"/>
      <dgm:spPr/>
    </dgm:pt>
    <dgm:pt modelId="{A604C352-6594-4880-A838-6D8335906094}" type="pres">
      <dgm:prSet presAssocID="{87A6F861-F8CC-B044-AA4D-CBF64C3422A6}" presName="iconBgRect" presStyleLbl="bgShp" presStyleIdx="0" presStyleCnt="4"/>
      <dgm:spPr/>
    </dgm:pt>
    <dgm:pt modelId="{007BC1FC-29F1-4803-AA0B-07F3BD3F7F11}" type="pres">
      <dgm:prSet presAssocID="{87A6F861-F8CC-B044-AA4D-CBF64C3422A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code"/>
        </a:ext>
      </dgm:extLst>
    </dgm:pt>
    <dgm:pt modelId="{F7F991AA-D4FB-4683-BC09-5271745D1306}" type="pres">
      <dgm:prSet presAssocID="{87A6F861-F8CC-B044-AA4D-CBF64C3422A6}" presName="spaceRect" presStyleCnt="0"/>
      <dgm:spPr/>
    </dgm:pt>
    <dgm:pt modelId="{F3F90822-6D32-4BEF-84A3-3C2C57718A35}" type="pres">
      <dgm:prSet presAssocID="{87A6F861-F8CC-B044-AA4D-CBF64C3422A6}" presName="textRect" presStyleLbl="revTx" presStyleIdx="0" presStyleCnt="4">
        <dgm:presLayoutVars>
          <dgm:chMax val="1"/>
          <dgm:chPref val="1"/>
        </dgm:presLayoutVars>
      </dgm:prSet>
      <dgm:spPr/>
    </dgm:pt>
    <dgm:pt modelId="{9C1D79EE-8612-47CB-8AE4-D6FB4DD5DA68}" type="pres">
      <dgm:prSet presAssocID="{1BCE231E-0382-F84C-805D-3E231F153C6A}" presName="sibTrans" presStyleLbl="sibTrans2D1" presStyleIdx="0" presStyleCnt="0"/>
      <dgm:spPr/>
    </dgm:pt>
    <dgm:pt modelId="{AFD2B862-4B84-4966-B9F7-F619DD8A5E81}" type="pres">
      <dgm:prSet presAssocID="{0B5D7A4D-6669-2A45-8354-417293013171}" presName="compNode" presStyleCnt="0"/>
      <dgm:spPr/>
    </dgm:pt>
    <dgm:pt modelId="{7387B2AF-CD39-48BB-A1F2-3770C6C53413}" type="pres">
      <dgm:prSet presAssocID="{0B5D7A4D-6669-2A45-8354-417293013171}" presName="iconBgRect" presStyleLbl="bgShp" presStyleIdx="1" presStyleCnt="4"/>
      <dgm:spPr/>
    </dgm:pt>
    <dgm:pt modelId="{45C15E07-58E4-47E2-87E9-198453153E1C}" type="pres">
      <dgm:prSet presAssocID="{0B5D7A4D-6669-2A45-8354-41729301317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36002A43-0647-4920-A6E1-58A34320501F}" type="pres">
      <dgm:prSet presAssocID="{0B5D7A4D-6669-2A45-8354-417293013171}" presName="spaceRect" presStyleCnt="0"/>
      <dgm:spPr/>
    </dgm:pt>
    <dgm:pt modelId="{C4CF2DD4-9F3D-408E-B040-9ADDD5A465DF}" type="pres">
      <dgm:prSet presAssocID="{0B5D7A4D-6669-2A45-8354-417293013171}" presName="textRect" presStyleLbl="revTx" presStyleIdx="1" presStyleCnt="4">
        <dgm:presLayoutVars>
          <dgm:chMax val="1"/>
          <dgm:chPref val="1"/>
        </dgm:presLayoutVars>
      </dgm:prSet>
      <dgm:spPr/>
    </dgm:pt>
    <dgm:pt modelId="{C6BB6D64-4864-4E20-B14D-B5BFFECF045F}" type="pres">
      <dgm:prSet presAssocID="{81214EFB-5835-2541-B515-5D366B1E2A7F}" presName="sibTrans" presStyleLbl="sibTrans2D1" presStyleIdx="0" presStyleCnt="0"/>
      <dgm:spPr/>
    </dgm:pt>
    <dgm:pt modelId="{94E7A762-A823-4791-BF85-97712EFD61C2}" type="pres">
      <dgm:prSet presAssocID="{F332A833-171B-3E41-A01D-EC3528C38B3E}" presName="compNode" presStyleCnt="0"/>
      <dgm:spPr/>
    </dgm:pt>
    <dgm:pt modelId="{8D0D18C4-C40B-4C18-A832-D0023B9D45D8}" type="pres">
      <dgm:prSet presAssocID="{F332A833-171B-3E41-A01D-EC3528C38B3E}" presName="iconBgRect" presStyleLbl="bgShp" presStyleIdx="2" presStyleCnt="4"/>
      <dgm:spPr/>
    </dgm:pt>
    <dgm:pt modelId="{A68A7B49-1A4B-437D-BD9D-91CE6526284C}" type="pres">
      <dgm:prSet presAssocID="{F332A833-171B-3E41-A01D-EC3528C38B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CB73BB54-D60B-4944-8BD4-FBD5355A3F50}" type="pres">
      <dgm:prSet presAssocID="{F332A833-171B-3E41-A01D-EC3528C38B3E}" presName="spaceRect" presStyleCnt="0"/>
      <dgm:spPr/>
    </dgm:pt>
    <dgm:pt modelId="{FF44FE82-96A6-454A-B360-2BD5CE6C84C8}" type="pres">
      <dgm:prSet presAssocID="{F332A833-171B-3E41-A01D-EC3528C38B3E}" presName="textRect" presStyleLbl="revTx" presStyleIdx="2" presStyleCnt="4">
        <dgm:presLayoutVars>
          <dgm:chMax val="1"/>
          <dgm:chPref val="1"/>
        </dgm:presLayoutVars>
      </dgm:prSet>
      <dgm:spPr/>
    </dgm:pt>
    <dgm:pt modelId="{2B0D2A5F-BB81-4759-AC60-F1DEE2EAB5CD}" type="pres">
      <dgm:prSet presAssocID="{382C5A8C-E36C-2C45-AAFA-0FD0D825FAFD}" presName="sibTrans" presStyleLbl="sibTrans2D1" presStyleIdx="0" presStyleCnt="0"/>
      <dgm:spPr/>
    </dgm:pt>
    <dgm:pt modelId="{8DD4E028-AE34-4444-9649-9D977C2B8F97}" type="pres">
      <dgm:prSet presAssocID="{6578A6FB-033D-F844-889B-DBEC17C328F9}" presName="compNode" presStyleCnt="0"/>
      <dgm:spPr/>
    </dgm:pt>
    <dgm:pt modelId="{2B6471FC-FD62-42F6-A961-E646F839F46C}" type="pres">
      <dgm:prSet presAssocID="{6578A6FB-033D-F844-889B-DBEC17C328F9}" presName="iconBgRect" presStyleLbl="bgShp" presStyleIdx="3" presStyleCnt="4"/>
      <dgm:spPr/>
    </dgm:pt>
    <dgm:pt modelId="{F704F506-413E-449F-BD01-627B7324C425}" type="pres">
      <dgm:prSet presAssocID="{6578A6FB-033D-F844-889B-DBEC17C328F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ye dropper"/>
        </a:ext>
      </dgm:extLst>
    </dgm:pt>
    <dgm:pt modelId="{0E6711BB-B903-45C6-8F1A-029923E673AC}" type="pres">
      <dgm:prSet presAssocID="{6578A6FB-033D-F844-889B-DBEC17C328F9}" presName="spaceRect" presStyleCnt="0"/>
      <dgm:spPr/>
    </dgm:pt>
    <dgm:pt modelId="{CD999030-28E4-42AD-ACE4-A646857B43E6}" type="pres">
      <dgm:prSet presAssocID="{6578A6FB-033D-F844-889B-DBEC17C328F9}" presName="textRect" presStyleLbl="revTx" presStyleIdx="3" presStyleCnt="4">
        <dgm:presLayoutVars>
          <dgm:chMax val="1"/>
          <dgm:chPref val="1"/>
        </dgm:presLayoutVars>
      </dgm:prSet>
      <dgm:spPr/>
    </dgm:pt>
  </dgm:ptLst>
  <dgm:cxnLst>
    <dgm:cxn modelId="{0439E911-DE74-F943-B4A1-D72B8921F795}" type="presOf" srcId="{382C5A8C-E36C-2C45-AAFA-0FD0D825FAFD}" destId="{2B0D2A5F-BB81-4759-AC60-F1DEE2EAB5CD}" srcOrd="0" destOrd="0" presId="urn:microsoft.com/office/officeart/2018/2/layout/IconCircleList"/>
    <dgm:cxn modelId="{9952991B-40F1-C94C-B84B-C5755D6E1995}" type="presOf" srcId="{1BCE231E-0382-F84C-805D-3E231F153C6A}" destId="{9C1D79EE-8612-47CB-8AE4-D6FB4DD5DA68}" srcOrd="0" destOrd="0" presId="urn:microsoft.com/office/officeart/2018/2/layout/IconCircleList"/>
    <dgm:cxn modelId="{5C08BE22-2477-9642-BA72-A5F238279CAF}" type="presOf" srcId="{87A6F861-F8CC-B044-AA4D-CBF64C3422A6}" destId="{F3F90822-6D32-4BEF-84A3-3C2C57718A35}" srcOrd="0" destOrd="0" presId="urn:microsoft.com/office/officeart/2018/2/layout/IconCircleList"/>
    <dgm:cxn modelId="{ACE95C42-65A1-3442-8E3F-E4765618F455}" type="presOf" srcId="{81214EFB-5835-2541-B515-5D366B1E2A7F}" destId="{C6BB6D64-4864-4E20-B14D-B5BFFECF045F}" srcOrd="0" destOrd="0" presId="urn:microsoft.com/office/officeart/2018/2/layout/IconCircleList"/>
    <dgm:cxn modelId="{A0A87449-089D-E342-AB52-F162CDFCAAED}" srcId="{FBFDB226-7955-CA45-BC2C-266E15610398}" destId="{F332A833-171B-3E41-A01D-EC3528C38B3E}" srcOrd="2" destOrd="0" parTransId="{9EBE3733-D4E6-464C-A7F9-64FE927D3D96}" sibTransId="{382C5A8C-E36C-2C45-AAFA-0FD0D825FAFD}"/>
    <dgm:cxn modelId="{EEF5BF70-FE59-5A4D-8406-242190788E8A}" type="presOf" srcId="{FBFDB226-7955-CA45-BC2C-266E15610398}" destId="{538BAE87-D7D0-49F0-A3C2-E554DBDD3740}" srcOrd="0" destOrd="0" presId="urn:microsoft.com/office/officeart/2018/2/layout/IconCircleList"/>
    <dgm:cxn modelId="{08A4DF79-B8EF-834C-AA6F-41248D2D0D5A}" srcId="{FBFDB226-7955-CA45-BC2C-266E15610398}" destId="{87A6F861-F8CC-B044-AA4D-CBF64C3422A6}" srcOrd="0" destOrd="0" parTransId="{FB15F1F6-3C4A-A941-9F3E-2F27A491899C}" sibTransId="{1BCE231E-0382-F84C-805D-3E231F153C6A}"/>
    <dgm:cxn modelId="{22503E81-1237-5F42-A359-58E7EA4BD8A8}" type="presOf" srcId="{F332A833-171B-3E41-A01D-EC3528C38B3E}" destId="{FF44FE82-96A6-454A-B360-2BD5CE6C84C8}" srcOrd="0" destOrd="0" presId="urn:microsoft.com/office/officeart/2018/2/layout/IconCircleList"/>
    <dgm:cxn modelId="{832CC2BE-B593-2E4B-B2D8-F2757A467573}" srcId="{FBFDB226-7955-CA45-BC2C-266E15610398}" destId="{0B5D7A4D-6669-2A45-8354-417293013171}" srcOrd="1" destOrd="0" parTransId="{79B43F83-5233-354E-BDE2-05F442C08C85}" sibTransId="{81214EFB-5835-2541-B515-5D366B1E2A7F}"/>
    <dgm:cxn modelId="{C05614C9-6514-124F-B40E-4782FDBADDC5}" type="presOf" srcId="{0B5D7A4D-6669-2A45-8354-417293013171}" destId="{C4CF2DD4-9F3D-408E-B040-9ADDD5A465DF}" srcOrd="0" destOrd="0" presId="urn:microsoft.com/office/officeart/2018/2/layout/IconCircleList"/>
    <dgm:cxn modelId="{39002ED2-269A-2A42-90CD-D4121C8C9593}" type="presOf" srcId="{6578A6FB-033D-F844-889B-DBEC17C328F9}" destId="{CD999030-28E4-42AD-ACE4-A646857B43E6}" srcOrd="0" destOrd="0" presId="urn:microsoft.com/office/officeart/2018/2/layout/IconCircleList"/>
    <dgm:cxn modelId="{A0B91DDC-EE9E-8C4A-A375-B2C71B00D7F0}" srcId="{FBFDB226-7955-CA45-BC2C-266E15610398}" destId="{6578A6FB-033D-F844-889B-DBEC17C328F9}" srcOrd="3" destOrd="0" parTransId="{55031D9D-C05A-D44C-A55E-3897F5A3B058}" sibTransId="{41617267-BF99-4642-913E-FCCFED30D0C5}"/>
    <dgm:cxn modelId="{096D6A14-3455-E644-A472-4A964C090914}" type="presParOf" srcId="{538BAE87-D7D0-49F0-A3C2-E554DBDD3740}" destId="{3686A334-88A9-4BB1-8B97-823134F57827}" srcOrd="0" destOrd="0" presId="urn:microsoft.com/office/officeart/2018/2/layout/IconCircleList"/>
    <dgm:cxn modelId="{78BD53F0-4BD1-0B4B-80FD-402316AE9DC0}" type="presParOf" srcId="{3686A334-88A9-4BB1-8B97-823134F57827}" destId="{3AAAE1BF-5283-4EF2-8F16-3A26241CC6F7}" srcOrd="0" destOrd="0" presId="urn:microsoft.com/office/officeart/2018/2/layout/IconCircleList"/>
    <dgm:cxn modelId="{6B869F75-6E9D-3C4E-91C3-B9A6A61C48AE}" type="presParOf" srcId="{3AAAE1BF-5283-4EF2-8F16-3A26241CC6F7}" destId="{A604C352-6594-4880-A838-6D8335906094}" srcOrd="0" destOrd="0" presId="urn:microsoft.com/office/officeart/2018/2/layout/IconCircleList"/>
    <dgm:cxn modelId="{75027AA9-30A8-894A-98EE-0E1BC9054FD0}" type="presParOf" srcId="{3AAAE1BF-5283-4EF2-8F16-3A26241CC6F7}" destId="{007BC1FC-29F1-4803-AA0B-07F3BD3F7F11}" srcOrd="1" destOrd="0" presId="urn:microsoft.com/office/officeart/2018/2/layout/IconCircleList"/>
    <dgm:cxn modelId="{70F397AB-B7FE-0642-A0A9-4B02D68EC3C0}" type="presParOf" srcId="{3AAAE1BF-5283-4EF2-8F16-3A26241CC6F7}" destId="{F7F991AA-D4FB-4683-BC09-5271745D1306}" srcOrd="2" destOrd="0" presId="urn:microsoft.com/office/officeart/2018/2/layout/IconCircleList"/>
    <dgm:cxn modelId="{DA6417E2-34FD-EA48-B5F0-D56956590094}" type="presParOf" srcId="{3AAAE1BF-5283-4EF2-8F16-3A26241CC6F7}" destId="{F3F90822-6D32-4BEF-84A3-3C2C57718A35}" srcOrd="3" destOrd="0" presId="urn:microsoft.com/office/officeart/2018/2/layout/IconCircleList"/>
    <dgm:cxn modelId="{226B3811-CCDB-0448-BC86-92FA3D7E15FA}" type="presParOf" srcId="{3686A334-88A9-4BB1-8B97-823134F57827}" destId="{9C1D79EE-8612-47CB-8AE4-D6FB4DD5DA68}" srcOrd="1" destOrd="0" presId="urn:microsoft.com/office/officeart/2018/2/layout/IconCircleList"/>
    <dgm:cxn modelId="{9D56B7FB-14E8-E842-9C8A-AFDE28A64F8F}" type="presParOf" srcId="{3686A334-88A9-4BB1-8B97-823134F57827}" destId="{AFD2B862-4B84-4966-B9F7-F619DD8A5E81}" srcOrd="2" destOrd="0" presId="urn:microsoft.com/office/officeart/2018/2/layout/IconCircleList"/>
    <dgm:cxn modelId="{6E141EBA-08C3-9C49-9E00-6270B3037644}" type="presParOf" srcId="{AFD2B862-4B84-4966-B9F7-F619DD8A5E81}" destId="{7387B2AF-CD39-48BB-A1F2-3770C6C53413}" srcOrd="0" destOrd="0" presId="urn:microsoft.com/office/officeart/2018/2/layout/IconCircleList"/>
    <dgm:cxn modelId="{58E57260-A543-984D-A6BB-73D12B006FAB}" type="presParOf" srcId="{AFD2B862-4B84-4966-B9F7-F619DD8A5E81}" destId="{45C15E07-58E4-47E2-87E9-198453153E1C}" srcOrd="1" destOrd="0" presId="urn:microsoft.com/office/officeart/2018/2/layout/IconCircleList"/>
    <dgm:cxn modelId="{F1C141E0-F3E7-4449-AA75-FA70B5CE783B}" type="presParOf" srcId="{AFD2B862-4B84-4966-B9F7-F619DD8A5E81}" destId="{36002A43-0647-4920-A6E1-58A34320501F}" srcOrd="2" destOrd="0" presId="urn:microsoft.com/office/officeart/2018/2/layout/IconCircleList"/>
    <dgm:cxn modelId="{0CE2534D-A819-D949-B0E2-6DE31A5F0ED7}" type="presParOf" srcId="{AFD2B862-4B84-4966-B9F7-F619DD8A5E81}" destId="{C4CF2DD4-9F3D-408E-B040-9ADDD5A465DF}" srcOrd="3" destOrd="0" presId="urn:microsoft.com/office/officeart/2018/2/layout/IconCircleList"/>
    <dgm:cxn modelId="{6ACFF75E-B1DE-3A4F-A322-6DDD1767EF66}" type="presParOf" srcId="{3686A334-88A9-4BB1-8B97-823134F57827}" destId="{C6BB6D64-4864-4E20-B14D-B5BFFECF045F}" srcOrd="3" destOrd="0" presId="urn:microsoft.com/office/officeart/2018/2/layout/IconCircleList"/>
    <dgm:cxn modelId="{BF300C37-4062-E440-B3FB-C2FA323AC673}" type="presParOf" srcId="{3686A334-88A9-4BB1-8B97-823134F57827}" destId="{94E7A762-A823-4791-BF85-97712EFD61C2}" srcOrd="4" destOrd="0" presId="urn:microsoft.com/office/officeart/2018/2/layout/IconCircleList"/>
    <dgm:cxn modelId="{D66BD1DC-C6CB-5C4F-9E30-D6539EA81FE7}" type="presParOf" srcId="{94E7A762-A823-4791-BF85-97712EFD61C2}" destId="{8D0D18C4-C40B-4C18-A832-D0023B9D45D8}" srcOrd="0" destOrd="0" presId="urn:microsoft.com/office/officeart/2018/2/layout/IconCircleList"/>
    <dgm:cxn modelId="{B5C8FC1F-2BC8-4249-9B69-B14E09C0D434}" type="presParOf" srcId="{94E7A762-A823-4791-BF85-97712EFD61C2}" destId="{A68A7B49-1A4B-437D-BD9D-91CE6526284C}" srcOrd="1" destOrd="0" presId="urn:microsoft.com/office/officeart/2018/2/layout/IconCircleList"/>
    <dgm:cxn modelId="{73896C71-B682-F548-83F4-16A49707CC5B}" type="presParOf" srcId="{94E7A762-A823-4791-BF85-97712EFD61C2}" destId="{CB73BB54-D60B-4944-8BD4-FBD5355A3F50}" srcOrd="2" destOrd="0" presId="urn:microsoft.com/office/officeart/2018/2/layout/IconCircleList"/>
    <dgm:cxn modelId="{507F337D-6F25-A843-A484-9CC13C983179}" type="presParOf" srcId="{94E7A762-A823-4791-BF85-97712EFD61C2}" destId="{FF44FE82-96A6-454A-B360-2BD5CE6C84C8}" srcOrd="3" destOrd="0" presId="urn:microsoft.com/office/officeart/2018/2/layout/IconCircleList"/>
    <dgm:cxn modelId="{6C02ECB5-7455-B643-BC30-2F8826CE65BC}" type="presParOf" srcId="{3686A334-88A9-4BB1-8B97-823134F57827}" destId="{2B0D2A5F-BB81-4759-AC60-F1DEE2EAB5CD}" srcOrd="5" destOrd="0" presId="urn:microsoft.com/office/officeart/2018/2/layout/IconCircleList"/>
    <dgm:cxn modelId="{5B4A9910-434B-4044-954B-1029CAD2288F}" type="presParOf" srcId="{3686A334-88A9-4BB1-8B97-823134F57827}" destId="{8DD4E028-AE34-4444-9649-9D977C2B8F97}" srcOrd="6" destOrd="0" presId="urn:microsoft.com/office/officeart/2018/2/layout/IconCircleList"/>
    <dgm:cxn modelId="{295896F7-1C04-3748-8325-338BA6D8AAF1}" type="presParOf" srcId="{8DD4E028-AE34-4444-9649-9D977C2B8F97}" destId="{2B6471FC-FD62-42F6-A961-E646F839F46C}" srcOrd="0" destOrd="0" presId="urn:microsoft.com/office/officeart/2018/2/layout/IconCircleList"/>
    <dgm:cxn modelId="{90A35E7B-8ED7-FE4C-B7CF-C4E86C73E6AD}" type="presParOf" srcId="{8DD4E028-AE34-4444-9649-9D977C2B8F97}" destId="{F704F506-413E-449F-BD01-627B7324C425}" srcOrd="1" destOrd="0" presId="urn:microsoft.com/office/officeart/2018/2/layout/IconCircleList"/>
    <dgm:cxn modelId="{072D7323-6C39-644A-AD8B-EA23B17B1C8F}" type="presParOf" srcId="{8DD4E028-AE34-4444-9649-9D977C2B8F97}" destId="{0E6711BB-B903-45C6-8F1A-029923E673AC}" srcOrd="2" destOrd="0" presId="urn:microsoft.com/office/officeart/2018/2/layout/IconCircleList"/>
    <dgm:cxn modelId="{79A1A3D8-7FB6-CE4E-82B7-57E78C6DAA60}" type="presParOf" srcId="{8DD4E028-AE34-4444-9649-9D977C2B8F97}" destId="{CD999030-28E4-42AD-ACE4-A646857B43E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713007-4055-4DE5-BB32-D6C24888C3E3}" type="doc">
      <dgm:prSet loTypeId="urn:microsoft.com/office/officeart/2016/7/layout/RepeatingBendingProcessNew" loCatId="process" qsTypeId="urn:microsoft.com/office/officeart/2005/8/quickstyle/simple4" qsCatId="simple" csTypeId="urn:microsoft.com/office/officeart/2005/8/colors/accent2_2" csCatId="accent2" phldr="1"/>
      <dgm:spPr/>
      <dgm:t>
        <a:bodyPr/>
        <a:lstStyle/>
        <a:p>
          <a:endParaRPr lang="en-US"/>
        </a:p>
      </dgm:t>
    </dgm:pt>
    <dgm:pt modelId="{2AC0E1E6-42A9-48DA-87B4-23B6FC04764B}">
      <dgm:prSet/>
      <dgm:spPr/>
      <dgm:t>
        <a:bodyPr/>
        <a:lstStyle/>
        <a:p>
          <a:pPr algn="l"/>
          <a:r>
            <a:rPr lang="en-US" dirty="0"/>
            <a:t>The Infrastructure Investment &amp; Jobs Act: $245 million to DOE Resilient &amp; Efficient Codes Implementation program </a:t>
          </a:r>
        </a:p>
      </dgm:t>
    </dgm:pt>
    <dgm:pt modelId="{7A8C1DE1-3F5D-4304-AE64-D8FADBBB8683}" type="parTrans" cxnId="{52CCCAE6-C77C-42AF-AFF4-C402EA6299EF}">
      <dgm:prSet/>
      <dgm:spPr/>
      <dgm:t>
        <a:bodyPr/>
        <a:lstStyle/>
        <a:p>
          <a:endParaRPr lang="en-US"/>
        </a:p>
      </dgm:t>
    </dgm:pt>
    <dgm:pt modelId="{A70EC742-7799-4B30-BBE3-262A620919A7}" type="sibTrans" cxnId="{52CCCAE6-C77C-42AF-AFF4-C402EA6299EF}">
      <dgm:prSet/>
      <dgm:spPr/>
      <dgm:t>
        <a:bodyPr/>
        <a:lstStyle/>
        <a:p>
          <a:endParaRPr lang="en-US"/>
        </a:p>
      </dgm:t>
    </dgm:pt>
    <dgm:pt modelId="{469B1064-3D58-46D9-B70F-AF8A595133E9}">
      <dgm:prSet/>
      <dgm:spPr/>
      <dgm:t>
        <a:bodyPr/>
        <a:lstStyle/>
        <a:p>
          <a:pPr algn="l"/>
          <a:r>
            <a:rPr lang="en-US" dirty="0"/>
            <a:t>IRA: 1 billion dollars for states and local governments to adopt the 2021 IECC</a:t>
          </a:r>
        </a:p>
      </dgm:t>
    </dgm:pt>
    <dgm:pt modelId="{CF9CC301-80EE-439E-ABE3-9F82F9F1C280}" type="parTrans" cxnId="{C70042B7-F51C-4BC7-B1A8-EF54BD4893EA}">
      <dgm:prSet/>
      <dgm:spPr/>
      <dgm:t>
        <a:bodyPr/>
        <a:lstStyle/>
        <a:p>
          <a:endParaRPr lang="en-US"/>
        </a:p>
      </dgm:t>
    </dgm:pt>
    <dgm:pt modelId="{3C0D3998-21EC-4AA7-B6E0-3F656CD97A37}" type="sibTrans" cxnId="{C70042B7-F51C-4BC7-B1A8-EF54BD4893EA}">
      <dgm:prSet/>
      <dgm:spPr/>
      <dgm:t>
        <a:bodyPr/>
        <a:lstStyle/>
        <a:p>
          <a:endParaRPr lang="en-US"/>
        </a:p>
      </dgm:t>
    </dgm:pt>
    <dgm:pt modelId="{6FAB25E7-33EC-4BA4-8F5F-C70A6E90E093}">
      <dgm:prSet/>
      <dgm:spPr/>
      <dgm:t>
        <a:bodyPr/>
        <a:lstStyle/>
        <a:p>
          <a:pPr algn="l"/>
          <a:r>
            <a:rPr lang="en-US" dirty="0"/>
            <a:t>Grants expected through 2029</a:t>
          </a:r>
        </a:p>
      </dgm:t>
    </dgm:pt>
    <dgm:pt modelId="{2A452344-6F87-41F5-83A1-217AF23221EF}" type="parTrans" cxnId="{49D7BA8B-081F-4782-B0DC-2798044F8EC1}">
      <dgm:prSet/>
      <dgm:spPr/>
      <dgm:t>
        <a:bodyPr/>
        <a:lstStyle/>
        <a:p>
          <a:endParaRPr lang="en-US"/>
        </a:p>
      </dgm:t>
    </dgm:pt>
    <dgm:pt modelId="{DD749C7C-FE16-470C-AD00-4BB4183C2FC9}" type="sibTrans" cxnId="{49D7BA8B-081F-4782-B0DC-2798044F8EC1}">
      <dgm:prSet/>
      <dgm:spPr/>
      <dgm:t>
        <a:bodyPr/>
        <a:lstStyle/>
        <a:p>
          <a:endParaRPr lang="en-US"/>
        </a:p>
      </dgm:t>
    </dgm:pt>
    <dgm:pt modelId="{76BF0431-8D67-47CF-B215-DDA608F1E8C6}">
      <dgm:prSet/>
      <dgm:spPr/>
      <dgm:t>
        <a:bodyPr/>
        <a:lstStyle/>
        <a:p>
          <a:r>
            <a:rPr lang="en-US" dirty="0"/>
            <a:t>HUD requirements </a:t>
          </a:r>
        </a:p>
      </dgm:t>
    </dgm:pt>
    <dgm:pt modelId="{52FD4594-F320-47EA-9F7E-2D7421DFD7CD}" type="parTrans" cxnId="{B29485D8-5F50-49FE-9373-77EEB3EEAAD1}">
      <dgm:prSet/>
      <dgm:spPr/>
      <dgm:t>
        <a:bodyPr/>
        <a:lstStyle/>
        <a:p>
          <a:endParaRPr lang="en-US"/>
        </a:p>
      </dgm:t>
    </dgm:pt>
    <dgm:pt modelId="{8514D33D-2959-418C-97DD-0219672BFDF4}" type="sibTrans" cxnId="{B29485D8-5F50-49FE-9373-77EEB3EEAAD1}">
      <dgm:prSet/>
      <dgm:spPr/>
      <dgm:t>
        <a:bodyPr/>
        <a:lstStyle/>
        <a:p>
          <a:endParaRPr lang="en-US"/>
        </a:p>
      </dgm:t>
    </dgm:pt>
    <dgm:pt modelId="{DB569148-B1F0-4A15-ADAD-2C89CB39C041}">
      <dgm:prSet/>
      <dgm:spPr/>
      <dgm:t>
        <a:bodyPr/>
        <a:lstStyle/>
        <a:p>
          <a:pPr algn="l"/>
          <a:r>
            <a:rPr lang="en-US" dirty="0"/>
            <a:t>Pending: Fannie &amp; Freddie </a:t>
          </a:r>
        </a:p>
      </dgm:t>
    </dgm:pt>
    <dgm:pt modelId="{48D0481C-B2E4-4134-ADDE-722A3C6FDE68}" type="parTrans" cxnId="{ECF610C0-78F6-4570-A13E-05D4316FDA64}">
      <dgm:prSet/>
      <dgm:spPr/>
      <dgm:t>
        <a:bodyPr/>
        <a:lstStyle/>
        <a:p>
          <a:endParaRPr lang="en-US"/>
        </a:p>
      </dgm:t>
    </dgm:pt>
    <dgm:pt modelId="{BF0A22B3-6A52-449C-8911-3999CAFADABA}" type="sibTrans" cxnId="{ECF610C0-78F6-4570-A13E-05D4316FDA64}">
      <dgm:prSet/>
      <dgm:spPr/>
      <dgm:t>
        <a:bodyPr/>
        <a:lstStyle/>
        <a:p>
          <a:endParaRPr lang="en-US"/>
        </a:p>
      </dgm:t>
    </dgm:pt>
    <dgm:pt modelId="{5142659E-FD2A-4D43-8CEF-44FE94A8B0BF}">
      <dgm:prSet/>
      <dgm:spPr/>
      <dgm:t>
        <a:bodyPr/>
        <a:lstStyle/>
        <a:p>
          <a:r>
            <a:rPr lang="en-US" dirty="0"/>
            <a:t>Tax incentives</a:t>
          </a:r>
        </a:p>
      </dgm:t>
    </dgm:pt>
    <dgm:pt modelId="{3CA0317A-D0DF-364F-86F1-0D9A28905DAA}" type="parTrans" cxnId="{FD1C0D8A-9B1E-3648-A835-4AE13737B47F}">
      <dgm:prSet/>
      <dgm:spPr/>
      <dgm:t>
        <a:bodyPr/>
        <a:lstStyle/>
        <a:p>
          <a:endParaRPr lang="en-US"/>
        </a:p>
      </dgm:t>
    </dgm:pt>
    <dgm:pt modelId="{455B6F78-8E3E-0241-81F8-AAE52BA9FF2C}" type="sibTrans" cxnId="{FD1C0D8A-9B1E-3648-A835-4AE13737B47F}">
      <dgm:prSet/>
      <dgm:spPr/>
      <dgm:t>
        <a:bodyPr/>
        <a:lstStyle/>
        <a:p>
          <a:endParaRPr lang="en-US"/>
        </a:p>
      </dgm:t>
    </dgm:pt>
    <dgm:pt modelId="{F7D8D069-5465-F048-9ACA-69C13DD2260F}" type="pres">
      <dgm:prSet presAssocID="{72713007-4055-4DE5-BB32-D6C24888C3E3}" presName="Name0" presStyleCnt="0">
        <dgm:presLayoutVars>
          <dgm:dir/>
          <dgm:resizeHandles val="exact"/>
        </dgm:presLayoutVars>
      </dgm:prSet>
      <dgm:spPr/>
    </dgm:pt>
    <dgm:pt modelId="{74D96EBD-6258-C240-BB7F-AA689A7869DF}" type="pres">
      <dgm:prSet presAssocID="{2AC0E1E6-42A9-48DA-87B4-23B6FC04764B}" presName="node" presStyleLbl="node1" presStyleIdx="0" presStyleCnt="6">
        <dgm:presLayoutVars>
          <dgm:bulletEnabled val="1"/>
        </dgm:presLayoutVars>
      </dgm:prSet>
      <dgm:spPr/>
    </dgm:pt>
    <dgm:pt modelId="{408FBC01-C64E-A745-9250-D946A6BF3565}" type="pres">
      <dgm:prSet presAssocID="{A70EC742-7799-4B30-BBE3-262A620919A7}" presName="sibTrans" presStyleLbl="sibTrans1D1" presStyleIdx="0" presStyleCnt="5"/>
      <dgm:spPr/>
    </dgm:pt>
    <dgm:pt modelId="{885AF2B3-86DE-9F47-89D1-315070CEA1E9}" type="pres">
      <dgm:prSet presAssocID="{A70EC742-7799-4B30-BBE3-262A620919A7}" presName="connectorText" presStyleLbl="sibTrans1D1" presStyleIdx="0" presStyleCnt="5"/>
      <dgm:spPr/>
    </dgm:pt>
    <dgm:pt modelId="{A2B76B15-B8C4-0147-98C2-0E8A7E1F6232}" type="pres">
      <dgm:prSet presAssocID="{469B1064-3D58-46D9-B70F-AF8A595133E9}" presName="node" presStyleLbl="node1" presStyleIdx="1" presStyleCnt="6">
        <dgm:presLayoutVars>
          <dgm:bulletEnabled val="1"/>
        </dgm:presLayoutVars>
      </dgm:prSet>
      <dgm:spPr/>
    </dgm:pt>
    <dgm:pt modelId="{D57BC0D5-8C2B-F54E-A07B-3EFB3F547871}" type="pres">
      <dgm:prSet presAssocID="{3C0D3998-21EC-4AA7-B6E0-3F656CD97A37}" presName="sibTrans" presStyleLbl="sibTrans1D1" presStyleIdx="1" presStyleCnt="5"/>
      <dgm:spPr/>
    </dgm:pt>
    <dgm:pt modelId="{529FDADD-0019-2C4D-A9D9-2F521A780022}" type="pres">
      <dgm:prSet presAssocID="{3C0D3998-21EC-4AA7-B6E0-3F656CD97A37}" presName="connectorText" presStyleLbl="sibTrans1D1" presStyleIdx="1" presStyleCnt="5"/>
      <dgm:spPr/>
    </dgm:pt>
    <dgm:pt modelId="{5353BDB3-07ED-7A4F-A775-93A663085A21}" type="pres">
      <dgm:prSet presAssocID="{5142659E-FD2A-4D43-8CEF-44FE94A8B0BF}" presName="node" presStyleLbl="node1" presStyleIdx="2" presStyleCnt="6">
        <dgm:presLayoutVars>
          <dgm:bulletEnabled val="1"/>
        </dgm:presLayoutVars>
      </dgm:prSet>
      <dgm:spPr/>
    </dgm:pt>
    <dgm:pt modelId="{D2D4EC9E-B55E-D642-B4D3-18193B25DCA1}" type="pres">
      <dgm:prSet presAssocID="{455B6F78-8E3E-0241-81F8-AAE52BA9FF2C}" presName="sibTrans" presStyleLbl="sibTrans1D1" presStyleIdx="2" presStyleCnt="5"/>
      <dgm:spPr/>
    </dgm:pt>
    <dgm:pt modelId="{B7773512-A127-E846-B6FD-04A381A527D2}" type="pres">
      <dgm:prSet presAssocID="{455B6F78-8E3E-0241-81F8-AAE52BA9FF2C}" presName="connectorText" presStyleLbl="sibTrans1D1" presStyleIdx="2" presStyleCnt="5"/>
      <dgm:spPr/>
    </dgm:pt>
    <dgm:pt modelId="{BFD9CBA2-EEC5-AB40-959B-78D768966B49}" type="pres">
      <dgm:prSet presAssocID="{6FAB25E7-33EC-4BA4-8F5F-C70A6E90E093}" presName="node" presStyleLbl="node1" presStyleIdx="3" presStyleCnt="6">
        <dgm:presLayoutVars>
          <dgm:bulletEnabled val="1"/>
        </dgm:presLayoutVars>
      </dgm:prSet>
      <dgm:spPr/>
    </dgm:pt>
    <dgm:pt modelId="{13092B01-4604-D041-93DE-46FC1C83D483}" type="pres">
      <dgm:prSet presAssocID="{DD749C7C-FE16-470C-AD00-4BB4183C2FC9}" presName="sibTrans" presStyleLbl="sibTrans1D1" presStyleIdx="3" presStyleCnt="5"/>
      <dgm:spPr/>
    </dgm:pt>
    <dgm:pt modelId="{AC393AE1-C8C5-6F46-9BB7-937592AFBC49}" type="pres">
      <dgm:prSet presAssocID="{DD749C7C-FE16-470C-AD00-4BB4183C2FC9}" presName="connectorText" presStyleLbl="sibTrans1D1" presStyleIdx="3" presStyleCnt="5"/>
      <dgm:spPr/>
    </dgm:pt>
    <dgm:pt modelId="{ACF335A5-4678-5E4E-9F1B-6C403F04B49B}" type="pres">
      <dgm:prSet presAssocID="{76BF0431-8D67-47CF-B215-DDA608F1E8C6}" presName="node" presStyleLbl="node1" presStyleIdx="4" presStyleCnt="6">
        <dgm:presLayoutVars>
          <dgm:bulletEnabled val="1"/>
        </dgm:presLayoutVars>
      </dgm:prSet>
      <dgm:spPr/>
    </dgm:pt>
    <dgm:pt modelId="{C2D30B44-47D1-8946-9D4C-15976887AFD4}" type="pres">
      <dgm:prSet presAssocID="{8514D33D-2959-418C-97DD-0219672BFDF4}" presName="sibTrans" presStyleLbl="sibTrans1D1" presStyleIdx="4" presStyleCnt="5"/>
      <dgm:spPr/>
    </dgm:pt>
    <dgm:pt modelId="{F0B03C3E-9E4A-694E-8944-2A68186EC137}" type="pres">
      <dgm:prSet presAssocID="{8514D33D-2959-418C-97DD-0219672BFDF4}" presName="connectorText" presStyleLbl="sibTrans1D1" presStyleIdx="4" presStyleCnt="5"/>
      <dgm:spPr/>
    </dgm:pt>
    <dgm:pt modelId="{B9F1794D-7710-9E4A-AFAD-339347AA868E}" type="pres">
      <dgm:prSet presAssocID="{DB569148-B1F0-4A15-ADAD-2C89CB39C041}" presName="node" presStyleLbl="node1" presStyleIdx="5" presStyleCnt="6">
        <dgm:presLayoutVars>
          <dgm:bulletEnabled val="1"/>
        </dgm:presLayoutVars>
      </dgm:prSet>
      <dgm:spPr/>
    </dgm:pt>
  </dgm:ptLst>
  <dgm:cxnLst>
    <dgm:cxn modelId="{D3953309-1F58-1F4C-B286-497B6CA802F6}" type="presOf" srcId="{455B6F78-8E3E-0241-81F8-AAE52BA9FF2C}" destId="{B7773512-A127-E846-B6FD-04A381A527D2}" srcOrd="1" destOrd="0" presId="urn:microsoft.com/office/officeart/2016/7/layout/RepeatingBendingProcessNew"/>
    <dgm:cxn modelId="{E6809418-62A8-8C4A-9A2A-ADA5602427BD}" type="presOf" srcId="{3C0D3998-21EC-4AA7-B6E0-3F656CD97A37}" destId="{529FDADD-0019-2C4D-A9D9-2F521A780022}" srcOrd="1" destOrd="0" presId="urn:microsoft.com/office/officeart/2016/7/layout/RepeatingBendingProcessNew"/>
    <dgm:cxn modelId="{E0F9FF1A-250F-BE40-8C8B-54B9C56C1A5E}" type="presOf" srcId="{8514D33D-2959-418C-97DD-0219672BFDF4}" destId="{F0B03C3E-9E4A-694E-8944-2A68186EC137}" srcOrd="1" destOrd="0" presId="urn:microsoft.com/office/officeart/2016/7/layout/RepeatingBendingProcessNew"/>
    <dgm:cxn modelId="{7A6F2362-33CD-6A41-8CDD-0FA0A7C1440A}" type="presOf" srcId="{3C0D3998-21EC-4AA7-B6E0-3F656CD97A37}" destId="{D57BC0D5-8C2B-F54E-A07B-3EFB3F547871}" srcOrd="0" destOrd="0" presId="urn:microsoft.com/office/officeart/2016/7/layout/RepeatingBendingProcessNew"/>
    <dgm:cxn modelId="{069D1143-21C7-2D47-89F5-10F633FA8833}" type="presOf" srcId="{DD749C7C-FE16-470C-AD00-4BB4183C2FC9}" destId="{AC393AE1-C8C5-6F46-9BB7-937592AFBC49}" srcOrd="1" destOrd="0" presId="urn:microsoft.com/office/officeart/2016/7/layout/RepeatingBendingProcessNew"/>
    <dgm:cxn modelId="{11EA2E44-D69F-6B4A-9933-06C2F170923E}" type="presOf" srcId="{455B6F78-8E3E-0241-81F8-AAE52BA9FF2C}" destId="{D2D4EC9E-B55E-D642-B4D3-18193B25DCA1}" srcOrd="0" destOrd="0" presId="urn:microsoft.com/office/officeart/2016/7/layout/RepeatingBendingProcessNew"/>
    <dgm:cxn modelId="{6538F645-602A-574E-B20E-0C6376A988DE}" type="presOf" srcId="{8514D33D-2959-418C-97DD-0219672BFDF4}" destId="{C2D30B44-47D1-8946-9D4C-15976887AFD4}" srcOrd="0" destOrd="0" presId="urn:microsoft.com/office/officeart/2016/7/layout/RepeatingBendingProcessNew"/>
    <dgm:cxn modelId="{CBE2286A-B9DE-9544-BF3E-B14665E0F796}" type="presOf" srcId="{5142659E-FD2A-4D43-8CEF-44FE94A8B0BF}" destId="{5353BDB3-07ED-7A4F-A775-93A663085A21}" srcOrd="0" destOrd="0" presId="urn:microsoft.com/office/officeart/2016/7/layout/RepeatingBendingProcessNew"/>
    <dgm:cxn modelId="{05C20D6B-7CF8-3642-BC3F-5319AB8EC814}" type="presOf" srcId="{2AC0E1E6-42A9-48DA-87B4-23B6FC04764B}" destId="{74D96EBD-6258-C240-BB7F-AA689A7869DF}" srcOrd="0" destOrd="0" presId="urn:microsoft.com/office/officeart/2016/7/layout/RepeatingBendingProcessNew"/>
    <dgm:cxn modelId="{BE7AD676-7825-5D45-8D9C-8AF72A8EBBDF}" type="presOf" srcId="{6FAB25E7-33EC-4BA4-8F5F-C70A6E90E093}" destId="{BFD9CBA2-EEC5-AB40-959B-78D768966B49}" srcOrd="0" destOrd="0" presId="urn:microsoft.com/office/officeart/2016/7/layout/RepeatingBendingProcessNew"/>
    <dgm:cxn modelId="{5D53787F-55C2-DF42-B616-CBD79886EBD7}" type="presOf" srcId="{72713007-4055-4DE5-BB32-D6C24888C3E3}" destId="{F7D8D069-5465-F048-9ACA-69C13DD2260F}" srcOrd="0" destOrd="0" presId="urn:microsoft.com/office/officeart/2016/7/layout/RepeatingBendingProcessNew"/>
    <dgm:cxn modelId="{FD1C0D8A-9B1E-3648-A835-4AE13737B47F}" srcId="{72713007-4055-4DE5-BB32-D6C24888C3E3}" destId="{5142659E-FD2A-4D43-8CEF-44FE94A8B0BF}" srcOrd="2" destOrd="0" parTransId="{3CA0317A-D0DF-364F-86F1-0D9A28905DAA}" sibTransId="{455B6F78-8E3E-0241-81F8-AAE52BA9FF2C}"/>
    <dgm:cxn modelId="{49D7BA8B-081F-4782-B0DC-2798044F8EC1}" srcId="{72713007-4055-4DE5-BB32-D6C24888C3E3}" destId="{6FAB25E7-33EC-4BA4-8F5F-C70A6E90E093}" srcOrd="3" destOrd="0" parTransId="{2A452344-6F87-41F5-83A1-217AF23221EF}" sibTransId="{DD749C7C-FE16-470C-AD00-4BB4183C2FC9}"/>
    <dgm:cxn modelId="{992C4390-821A-F748-AA02-D50271D807B4}" type="presOf" srcId="{76BF0431-8D67-47CF-B215-DDA608F1E8C6}" destId="{ACF335A5-4678-5E4E-9F1B-6C403F04B49B}" srcOrd="0" destOrd="0" presId="urn:microsoft.com/office/officeart/2016/7/layout/RepeatingBendingProcessNew"/>
    <dgm:cxn modelId="{A138B3B0-F832-A141-B819-3BB8DDA5AB45}" type="presOf" srcId="{A70EC742-7799-4B30-BBE3-262A620919A7}" destId="{408FBC01-C64E-A745-9250-D946A6BF3565}" srcOrd="0" destOrd="0" presId="urn:microsoft.com/office/officeart/2016/7/layout/RepeatingBendingProcessNew"/>
    <dgm:cxn modelId="{C70042B7-F51C-4BC7-B1A8-EF54BD4893EA}" srcId="{72713007-4055-4DE5-BB32-D6C24888C3E3}" destId="{469B1064-3D58-46D9-B70F-AF8A595133E9}" srcOrd="1" destOrd="0" parTransId="{CF9CC301-80EE-439E-ABE3-9F82F9F1C280}" sibTransId="{3C0D3998-21EC-4AA7-B6E0-3F656CD97A37}"/>
    <dgm:cxn modelId="{ECF610C0-78F6-4570-A13E-05D4316FDA64}" srcId="{72713007-4055-4DE5-BB32-D6C24888C3E3}" destId="{DB569148-B1F0-4A15-ADAD-2C89CB39C041}" srcOrd="5" destOrd="0" parTransId="{48D0481C-B2E4-4134-ADDE-722A3C6FDE68}" sibTransId="{BF0A22B3-6A52-449C-8911-3999CAFADABA}"/>
    <dgm:cxn modelId="{7E65C5CB-C79C-BE41-8176-2F61CAF5AC29}" type="presOf" srcId="{469B1064-3D58-46D9-B70F-AF8A595133E9}" destId="{A2B76B15-B8C4-0147-98C2-0E8A7E1F6232}" srcOrd="0" destOrd="0" presId="urn:microsoft.com/office/officeart/2016/7/layout/RepeatingBendingProcessNew"/>
    <dgm:cxn modelId="{B29485D8-5F50-49FE-9373-77EEB3EEAAD1}" srcId="{72713007-4055-4DE5-BB32-D6C24888C3E3}" destId="{76BF0431-8D67-47CF-B215-DDA608F1E8C6}" srcOrd="4" destOrd="0" parTransId="{52FD4594-F320-47EA-9F7E-2D7421DFD7CD}" sibTransId="{8514D33D-2959-418C-97DD-0219672BFDF4}"/>
    <dgm:cxn modelId="{394AEAD8-BF21-C04F-A2B6-C7A68729CDA1}" type="presOf" srcId="{DB569148-B1F0-4A15-ADAD-2C89CB39C041}" destId="{B9F1794D-7710-9E4A-AFAD-339347AA868E}" srcOrd="0" destOrd="0" presId="urn:microsoft.com/office/officeart/2016/7/layout/RepeatingBendingProcessNew"/>
    <dgm:cxn modelId="{593E81DB-975F-494F-B3A2-F13A0AFC6499}" type="presOf" srcId="{DD749C7C-FE16-470C-AD00-4BB4183C2FC9}" destId="{13092B01-4604-D041-93DE-46FC1C83D483}" srcOrd="0" destOrd="0" presId="urn:microsoft.com/office/officeart/2016/7/layout/RepeatingBendingProcessNew"/>
    <dgm:cxn modelId="{52CCCAE6-C77C-42AF-AFF4-C402EA6299EF}" srcId="{72713007-4055-4DE5-BB32-D6C24888C3E3}" destId="{2AC0E1E6-42A9-48DA-87B4-23B6FC04764B}" srcOrd="0" destOrd="0" parTransId="{7A8C1DE1-3F5D-4304-AE64-D8FADBBB8683}" sibTransId="{A70EC742-7799-4B30-BBE3-262A620919A7}"/>
    <dgm:cxn modelId="{9E5C72F9-2D05-8B46-8238-F4B09945B397}" type="presOf" srcId="{A70EC742-7799-4B30-BBE3-262A620919A7}" destId="{885AF2B3-86DE-9F47-89D1-315070CEA1E9}" srcOrd="1" destOrd="0" presId="urn:microsoft.com/office/officeart/2016/7/layout/RepeatingBendingProcessNew"/>
    <dgm:cxn modelId="{F32A1391-706A-1E42-B169-F57AAEAB6D5A}" type="presParOf" srcId="{F7D8D069-5465-F048-9ACA-69C13DD2260F}" destId="{74D96EBD-6258-C240-BB7F-AA689A7869DF}" srcOrd="0" destOrd="0" presId="urn:microsoft.com/office/officeart/2016/7/layout/RepeatingBendingProcessNew"/>
    <dgm:cxn modelId="{D32037E3-3FB6-0F4E-88B2-7B0C36DB7451}" type="presParOf" srcId="{F7D8D069-5465-F048-9ACA-69C13DD2260F}" destId="{408FBC01-C64E-A745-9250-D946A6BF3565}" srcOrd="1" destOrd="0" presId="urn:microsoft.com/office/officeart/2016/7/layout/RepeatingBendingProcessNew"/>
    <dgm:cxn modelId="{2120CE29-8222-E343-A80A-D11166CE41D6}" type="presParOf" srcId="{408FBC01-C64E-A745-9250-D946A6BF3565}" destId="{885AF2B3-86DE-9F47-89D1-315070CEA1E9}" srcOrd="0" destOrd="0" presId="urn:microsoft.com/office/officeart/2016/7/layout/RepeatingBendingProcessNew"/>
    <dgm:cxn modelId="{09E87F22-DB72-1F46-BFA6-F48C5A8D1139}" type="presParOf" srcId="{F7D8D069-5465-F048-9ACA-69C13DD2260F}" destId="{A2B76B15-B8C4-0147-98C2-0E8A7E1F6232}" srcOrd="2" destOrd="0" presId="urn:microsoft.com/office/officeart/2016/7/layout/RepeatingBendingProcessNew"/>
    <dgm:cxn modelId="{F168CCD8-2FC1-734D-9918-B93AAC899BC4}" type="presParOf" srcId="{F7D8D069-5465-F048-9ACA-69C13DD2260F}" destId="{D57BC0D5-8C2B-F54E-A07B-3EFB3F547871}" srcOrd="3" destOrd="0" presId="urn:microsoft.com/office/officeart/2016/7/layout/RepeatingBendingProcessNew"/>
    <dgm:cxn modelId="{1C636313-1A9A-924E-BB4A-044F9709764F}" type="presParOf" srcId="{D57BC0D5-8C2B-F54E-A07B-3EFB3F547871}" destId="{529FDADD-0019-2C4D-A9D9-2F521A780022}" srcOrd="0" destOrd="0" presId="urn:microsoft.com/office/officeart/2016/7/layout/RepeatingBendingProcessNew"/>
    <dgm:cxn modelId="{430A0D51-F421-3B43-B487-EC0FD7BEAB92}" type="presParOf" srcId="{F7D8D069-5465-F048-9ACA-69C13DD2260F}" destId="{5353BDB3-07ED-7A4F-A775-93A663085A21}" srcOrd="4" destOrd="0" presId="urn:microsoft.com/office/officeart/2016/7/layout/RepeatingBendingProcessNew"/>
    <dgm:cxn modelId="{29CC4082-1427-6645-907E-019A4CEE20B6}" type="presParOf" srcId="{F7D8D069-5465-F048-9ACA-69C13DD2260F}" destId="{D2D4EC9E-B55E-D642-B4D3-18193B25DCA1}" srcOrd="5" destOrd="0" presId="urn:microsoft.com/office/officeart/2016/7/layout/RepeatingBendingProcessNew"/>
    <dgm:cxn modelId="{139F2383-307A-CD42-B759-D5403B816569}" type="presParOf" srcId="{D2D4EC9E-B55E-D642-B4D3-18193B25DCA1}" destId="{B7773512-A127-E846-B6FD-04A381A527D2}" srcOrd="0" destOrd="0" presId="urn:microsoft.com/office/officeart/2016/7/layout/RepeatingBendingProcessNew"/>
    <dgm:cxn modelId="{3EF71C9B-29F7-D548-A6E6-1733B420717B}" type="presParOf" srcId="{F7D8D069-5465-F048-9ACA-69C13DD2260F}" destId="{BFD9CBA2-EEC5-AB40-959B-78D768966B49}" srcOrd="6" destOrd="0" presId="urn:microsoft.com/office/officeart/2016/7/layout/RepeatingBendingProcessNew"/>
    <dgm:cxn modelId="{3A461F04-F5B1-624F-9AAD-AAF69AC4D182}" type="presParOf" srcId="{F7D8D069-5465-F048-9ACA-69C13DD2260F}" destId="{13092B01-4604-D041-93DE-46FC1C83D483}" srcOrd="7" destOrd="0" presId="urn:microsoft.com/office/officeart/2016/7/layout/RepeatingBendingProcessNew"/>
    <dgm:cxn modelId="{D192D4B1-56BA-E047-BBE3-47C66192DF6A}" type="presParOf" srcId="{13092B01-4604-D041-93DE-46FC1C83D483}" destId="{AC393AE1-C8C5-6F46-9BB7-937592AFBC49}" srcOrd="0" destOrd="0" presId="urn:microsoft.com/office/officeart/2016/7/layout/RepeatingBendingProcessNew"/>
    <dgm:cxn modelId="{4BC5E4DC-4097-2D43-8D85-B7C4CED1C5B3}" type="presParOf" srcId="{F7D8D069-5465-F048-9ACA-69C13DD2260F}" destId="{ACF335A5-4678-5E4E-9F1B-6C403F04B49B}" srcOrd="8" destOrd="0" presId="urn:microsoft.com/office/officeart/2016/7/layout/RepeatingBendingProcessNew"/>
    <dgm:cxn modelId="{9719072C-EC11-BF4F-8A8D-9D5F4B777D1F}" type="presParOf" srcId="{F7D8D069-5465-F048-9ACA-69C13DD2260F}" destId="{C2D30B44-47D1-8946-9D4C-15976887AFD4}" srcOrd="9" destOrd="0" presId="urn:microsoft.com/office/officeart/2016/7/layout/RepeatingBendingProcessNew"/>
    <dgm:cxn modelId="{D93C36FB-1D5D-1F4B-81CD-D698F5450D7A}" type="presParOf" srcId="{C2D30B44-47D1-8946-9D4C-15976887AFD4}" destId="{F0B03C3E-9E4A-694E-8944-2A68186EC137}" srcOrd="0" destOrd="0" presId="urn:microsoft.com/office/officeart/2016/7/layout/RepeatingBendingProcessNew"/>
    <dgm:cxn modelId="{29DF51BC-2A28-B749-A832-BC13B35A27DB}" type="presParOf" srcId="{F7D8D069-5465-F048-9ACA-69C13DD2260F}" destId="{B9F1794D-7710-9E4A-AFAD-339347AA868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9AB14F-4D3A-4D84-901C-845BA3CB5EA0}"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2F859D7D-EA09-4D94-9260-E431BE534ABB}">
      <dgm:prSet/>
      <dgm:spPr/>
      <dgm:t>
        <a:bodyPr/>
        <a:lstStyle/>
        <a:p>
          <a:pPr>
            <a:lnSpc>
              <a:spcPct val="100000"/>
            </a:lnSpc>
          </a:pPr>
          <a:r>
            <a:rPr lang="en-US" dirty="0"/>
            <a:t>Improved Performance:  Maintenance, Wind, Noise  </a:t>
          </a:r>
        </a:p>
      </dgm:t>
    </dgm:pt>
    <dgm:pt modelId="{265F38FE-E6F5-444F-AB7A-F746CB990179}" type="parTrans" cxnId="{87CF234A-6190-4D13-82F8-C1A355EAB30E}">
      <dgm:prSet/>
      <dgm:spPr/>
      <dgm:t>
        <a:bodyPr/>
        <a:lstStyle/>
        <a:p>
          <a:endParaRPr lang="en-US"/>
        </a:p>
      </dgm:t>
    </dgm:pt>
    <dgm:pt modelId="{712AA739-95EB-40DF-84FE-FE1248F4F815}" type="sibTrans" cxnId="{87CF234A-6190-4D13-82F8-C1A355EAB30E}">
      <dgm:prSet/>
      <dgm:spPr/>
      <dgm:t>
        <a:bodyPr/>
        <a:lstStyle/>
        <a:p>
          <a:pPr>
            <a:lnSpc>
              <a:spcPct val="100000"/>
            </a:lnSpc>
          </a:pPr>
          <a:endParaRPr lang="en-US"/>
        </a:p>
      </dgm:t>
    </dgm:pt>
    <dgm:pt modelId="{D797AC47-C8B8-48CD-B991-00CC838BFCC7}">
      <dgm:prSet/>
      <dgm:spPr/>
      <dgm:t>
        <a:bodyPr/>
        <a:lstStyle/>
        <a:p>
          <a:pPr>
            <a:lnSpc>
              <a:spcPct val="100000"/>
            </a:lnSpc>
          </a:pPr>
          <a:r>
            <a:rPr lang="en-US" dirty="0"/>
            <a:t>Aesthetics: Better, more durable pigments </a:t>
          </a:r>
        </a:p>
      </dgm:t>
    </dgm:pt>
    <dgm:pt modelId="{7129BDDE-BEEF-476C-B5B9-DA0ED78BBC94}" type="parTrans" cxnId="{9C3051A1-C01A-4067-B3BA-AD534641FF76}">
      <dgm:prSet/>
      <dgm:spPr/>
      <dgm:t>
        <a:bodyPr/>
        <a:lstStyle/>
        <a:p>
          <a:endParaRPr lang="en-US"/>
        </a:p>
      </dgm:t>
    </dgm:pt>
    <dgm:pt modelId="{513E2499-C287-448A-A85A-280D13B0579A}" type="sibTrans" cxnId="{9C3051A1-C01A-4067-B3BA-AD534641FF76}">
      <dgm:prSet/>
      <dgm:spPr/>
      <dgm:t>
        <a:bodyPr/>
        <a:lstStyle/>
        <a:p>
          <a:pPr>
            <a:lnSpc>
              <a:spcPct val="100000"/>
            </a:lnSpc>
          </a:pPr>
          <a:endParaRPr lang="en-US"/>
        </a:p>
      </dgm:t>
    </dgm:pt>
    <dgm:pt modelId="{CAEC5178-8ADB-FF4D-AE44-1E5D0AC36F09}">
      <dgm:prSet/>
      <dgm:spPr/>
      <dgm:t>
        <a:bodyPr/>
        <a:lstStyle/>
        <a:p>
          <a:pPr>
            <a:lnSpc>
              <a:spcPct val="100000"/>
            </a:lnSpc>
          </a:pPr>
          <a:r>
            <a:rPr lang="en-US" dirty="0"/>
            <a:t>Superior Continuous Exterior Wall Insulation</a:t>
          </a:r>
        </a:p>
      </dgm:t>
    </dgm:pt>
    <dgm:pt modelId="{6949337F-CD7A-8F4D-AE6B-02E1FB7AAF0D}" type="parTrans" cxnId="{67FDE95D-2E04-B44F-B39F-29838DFB7324}">
      <dgm:prSet/>
      <dgm:spPr/>
      <dgm:t>
        <a:bodyPr/>
        <a:lstStyle/>
        <a:p>
          <a:endParaRPr lang="en-US"/>
        </a:p>
      </dgm:t>
    </dgm:pt>
    <dgm:pt modelId="{FDEBE2AF-C436-C64C-877D-CB236A6B7B9E}" type="sibTrans" cxnId="{67FDE95D-2E04-B44F-B39F-29838DFB7324}">
      <dgm:prSet/>
      <dgm:spPr/>
      <dgm:t>
        <a:bodyPr/>
        <a:lstStyle/>
        <a:p>
          <a:pPr>
            <a:lnSpc>
              <a:spcPct val="100000"/>
            </a:lnSpc>
          </a:pPr>
          <a:endParaRPr lang="en-US"/>
        </a:p>
      </dgm:t>
    </dgm:pt>
    <dgm:pt modelId="{C5828A82-DAED-F147-B89E-113BA9745810}">
      <dgm:prSet/>
      <dgm:spPr/>
      <dgm:t>
        <a:bodyPr/>
        <a:lstStyle/>
        <a:p>
          <a:pPr>
            <a:lnSpc>
              <a:spcPct val="100000"/>
            </a:lnSpc>
          </a:pPr>
          <a:r>
            <a:rPr lang="en-US" b="1" dirty="0"/>
            <a:t>Building Code/ ASHRE Compliance </a:t>
          </a:r>
        </a:p>
      </dgm:t>
    </dgm:pt>
    <dgm:pt modelId="{CBEB3CCB-1B6F-3549-A9A8-3FC72CD570FD}" type="parTrans" cxnId="{5973DA0B-4D22-8B4E-B2DF-FABE037A3EC6}">
      <dgm:prSet/>
      <dgm:spPr/>
      <dgm:t>
        <a:bodyPr/>
        <a:lstStyle/>
        <a:p>
          <a:endParaRPr lang="en-US"/>
        </a:p>
      </dgm:t>
    </dgm:pt>
    <dgm:pt modelId="{84079354-442A-E748-A344-617825A1E70C}" type="sibTrans" cxnId="{5973DA0B-4D22-8B4E-B2DF-FABE037A3EC6}">
      <dgm:prSet/>
      <dgm:spPr/>
      <dgm:t>
        <a:bodyPr/>
        <a:lstStyle/>
        <a:p>
          <a:pPr>
            <a:lnSpc>
              <a:spcPct val="100000"/>
            </a:lnSpc>
          </a:pPr>
          <a:endParaRPr lang="en-US"/>
        </a:p>
      </dgm:t>
    </dgm:pt>
    <dgm:pt modelId="{2734ADF7-0C29-604C-AC03-43105499634B}">
      <dgm:prSet/>
      <dgm:spPr/>
      <dgm:t>
        <a:bodyPr/>
        <a:lstStyle/>
        <a:p>
          <a:pPr>
            <a:lnSpc>
              <a:spcPct val="100000"/>
            </a:lnSpc>
          </a:pPr>
          <a:r>
            <a:rPr lang="en-US" dirty="0"/>
            <a:t>Environmentally Beneficial</a:t>
          </a:r>
        </a:p>
      </dgm:t>
    </dgm:pt>
    <dgm:pt modelId="{E9DA77AD-B471-4242-BA39-EBB4C0782314}" type="parTrans" cxnId="{BA571ECB-DD02-4449-91D6-E4498FCE8EF8}">
      <dgm:prSet/>
      <dgm:spPr/>
      <dgm:t>
        <a:bodyPr/>
        <a:lstStyle/>
        <a:p>
          <a:endParaRPr lang="en-US"/>
        </a:p>
      </dgm:t>
    </dgm:pt>
    <dgm:pt modelId="{8DF5B973-873C-8145-AE85-B10125056433}" type="sibTrans" cxnId="{BA571ECB-DD02-4449-91D6-E4498FCE8EF8}">
      <dgm:prSet/>
      <dgm:spPr/>
      <dgm:t>
        <a:bodyPr/>
        <a:lstStyle/>
        <a:p>
          <a:endParaRPr lang="en-US"/>
        </a:p>
      </dgm:t>
    </dgm:pt>
    <dgm:pt modelId="{50AD89CC-2545-3C44-A53C-59BAFA07CA8D}">
      <dgm:prSet/>
      <dgm:spPr/>
      <dgm:t>
        <a:bodyPr/>
        <a:lstStyle/>
        <a:p>
          <a:pPr>
            <a:lnSpc>
              <a:spcPct val="100000"/>
            </a:lnSpc>
          </a:pPr>
          <a:r>
            <a:rPr lang="en-US" dirty="0"/>
            <a:t>Effective Moisture Management</a:t>
          </a:r>
        </a:p>
      </dgm:t>
    </dgm:pt>
    <dgm:pt modelId="{1BA01B28-B8D0-094E-825A-B51FBD511974}" type="parTrans" cxnId="{17B0A2A9-A1A4-6343-9201-4A71F3C29A5A}">
      <dgm:prSet/>
      <dgm:spPr/>
      <dgm:t>
        <a:bodyPr/>
        <a:lstStyle/>
        <a:p>
          <a:endParaRPr lang="en-US"/>
        </a:p>
      </dgm:t>
    </dgm:pt>
    <dgm:pt modelId="{01E506C8-BB6A-B648-A208-7167F2F30604}" type="sibTrans" cxnId="{17B0A2A9-A1A4-6343-9201-4A71F3C29A5A}">
      <dgm:prSet/>
      <dgm:spPr/>
      <dgm:t>
        <a:bodyPr/>
        <a:lstStyle/>
        <a:p>
          <a:pPr>
            <a:lnSpc>
              <a:spcPct val="100000"/>
            </a:lnSpc>
          </a:pPr>
          <a:endParaRPr lang="en-US"/>
        </a:p>
      </dgm:t>
    </dgm:pt>
    <dgm:pt modelId="{D5E6EEC8-C2B9-4223-85B9-3A250CC7E428}" type="pres">
      <dgm:prSet presAssocID="{C19AB14F-4D3A-4D84-901C-845BA3CB5EA0}" presName="root" presStyleCnt="0">
        <dgm:presLayoutVars>
          <dgm:dir/>
          <dgm:resizeHandles val="exact"/>
        </dgm:presLayoutVars>
      </dgm:prSet>
      <dgm:spPr/>
    </dgm:pt>
    <dgm:pt modelId="{B486DBD9-088B-48D1-A0F2-B98AC218C858}" type="pres">
      <dgm:prSet presAssocID="{C19AB14F-4D3A-4D84-901C-845BA3CB5EA0}" presName="container" presStyleCnt="0">
        <dgm:presLayoutVars>
          <dgm:dir/>
          <dgm:resizeHandles val="exact"/>
        </dgm:presLayoutVars>
      </dgm:prSet>
      <dgm:spPr/>
    </dgm:pt>
    <dgm:pt modelId="{B731226E-BD11-4FE7-AD39-BE819B646B20}" type="pres">
      <dgm:prSet presAssocID="{CAEC5178-8ADB-FF4D-AE44-1E5D0AC36F09}" presName="compNode" presStyleCnt="0"/>
      <dgm:spPr/>
    </dgm:pt>
    <dgm:pt modelId="{BB50ED22-AB43-47CF-865D-45B0CC817C1B}" type="pres">
      <dgm:prSet presAssocID="{CAEC5178-8ADB-FF4D-AE44-1E5D0AC36F09}" presName="iconBgRect" presStyleLbl="bgShp" presStyleIdx="0" presStyleCnt="6"/>
      <dgm:spPr/>
    </dgm:pt>
    <dgm:pt modelId="{B092BEB0-E51D-4196-A42B-016E710A90A5}" type="pres">
      <dgm:prSet presAssocID="{CAEC5178-8ADB-FF4D-AE44-1E5D0AC36F0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me"/>
        </a:ext>
      </dgm:extLst>
    </dgm:pt>
    <dgm:pt modelId="{849EC6E3-C64C-4B1F-8D98-17EE213C06C0}" type="pres">
      <dgm:prSet presAssocID="{CAEC5178-8ADB-FF4D-AE44-1E5D0AC36F09}" presName="spaceRect" presStyleCnt="0"/>
      <dgm:spPr/>
    </dgm:pt>
    <dgm:pt modelId="{40C47CAC-6979-4144-B567-F9ECC5EAC947}" type="pres">
      <dgm:prSet presAssocID="{CAEC5178-8ADB-FF4D-AE44-1E5D0AC36F09}" presName="textRect" presStyleLbl="revTx" presStyleIdx="0" presStyleCnt="6">
        <dgm:presLayoutVars>
          <dgm:chMax val="1"/>
          <dgm:chPref val="1"/>
        </dgm:presLayoutVars>
      </dgm:prSet>
      <dgm:spPr/>
    </dgm:pt>
    <dgm:pt modelId="{709D57FF-7FDB-BB4B-B84F-9BEC317495CE}" type="pres">
      <dgm:prSet presAssocID="{FDEBE2AF-C436-C64C-877D-CB236A6B7B9E}" presName="sibTrans" presStyleLbl="sibTrans2D1" presStyleIdx="0" presStyleCnt="0"/>
      <dgm:spPr/>
    </dgm:pt>
    <dgm:pt modelId="{06704B04-BECD-2B49-8BAA-5208E4597BB4}" type="pres">
      <dgm:prSet presAssocID="{50AD89CC-2545-3C44-A53C-59BAFA07CA8D}" presName="compNode" presStyleCnt="0"/>
      <dgm:spPr/>
    </dgm:pt>
    <dgm:pt modelId="{64C263A7-3360-874E-99A0-F7025D773F94}" type="pres">
      <dgm:prSet presAssocID="{50AD89CC-2545-3C44-A53C-59BAFA07CA8D}" presName="iconBgRect" presStyleLbl="bgShp" presStyleIdx="1" presStyleCnt="6"/>
      <dgm:spPr/>
    </dgm:pt>
    <dgm:pt modelId="{25FE1461-3BBD-2D43-B4DD-A34A5343EC06}" type="pres">
      <dgm:prSet presAssocID="{50AD89CC-2545-3C44-A53C-59BAFA07CA8D}"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ater outline"/>
        </a:ext>
      </dgm:extLst>
    </dgm:pt>
    <dgm:pt modelId="{8C8ACDE0-D6C1-784C-AA28-715DDF43AC59}" type="pres">
      <dgm:prSet presAssocID="{50AD89CC-2545-3C44-A53C-59BAFA07CA8D}" presName="spaceRect" presStyleCnt="0"/>
      <dgm:spPr/>
    </dgm:pt>
    <dgm:pt modelId="{9DFE13E6-774C-A041-ABFB-367C14FACB45}" type="pres">
      <dgm:prSet presAssocID="{50AD89CC-2545-3C44-A53C-59BAFA07CA8D}" presName="textRect" presStyleLbl="revTx" presStyleIdx="1" presStyleCnt="6">
        <dgm:presLayoutVars>
          <dgm:chMax val="1"/>
          <dgm:chPref val="1"/>
        </dgm:presLayoutVars>
      </dgm:prSet>
      <dgm:spPr/>
    </dgm:pt>
    <dgm:pt modelId="{03997FBE-87A0-0E43-9134-8A6D032A275F}" type="pres">
      <dgm:prSet presAssocID="{01E506C8-BB6A-B648-A208-7167F2F30604}" presName="sibTrans" presStyleLbl="sibTrans2D1" presStyleIdx="0" presStyleCnt="0"/>
      <dgm:spPr/>
    </dgm:pt>
    <dgm:pt modelId="{0BF352A5-31EC-4BB8-962F-E3B499A545D1}" type="pres">
      <dgm:prSet presAssocID="{2F859D7D-EA09-4D94-9260-E431BE534ABB}" presName="compNode" presStyleCnt="0"/>
      <dgm:spPr/>
    </dgm:pt>
    <dgm:pt modelId="{86CDBED4-8108-4559-8476-AD5871F6190E}" type="pres">
      <dgm:prSet presAssocID="{2F859D7D-EA09-4D94-9260-E431BE534ABB}" presName="iconBgRect" presStyleLbl="bgShp" presStyleIdx="2" presStyleCnt="6"/>
      <dgm:spPr/>
    </dgm:pt>
    <dgm:pt modelId="{CB019378-BFC4-45EA-918C-F7337FAB29F8}" type="pres">
      <dgm:prSet presAssocID="{2F859D7D-EA09-4D94-9260-E431BE534ABB}"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Hammer1 outline"/>
        </a:ext>
      </dgm:extLst>
    </dgm:pt>
    <dgm:pt modelId="{0124AFA4-D819-4552-91EB-0C45D56D1690}" type="pres">
      <dgm:prSet presAssocID="{2F859D7D-EA09-4D94-9260-E431BE534ABB}" presName="spaceRect" presStyleCnt="0"/>
      <dgm:spPr/>
    </dgm:pt>
    <dgm:pt modelId="{270A37EC-61F3-4DFC-ABE3-7051B26467DD}" type="pres">
      <dgm:prSet presAssocID="{2F859D7D-EA09-4D94-9260-E431BE534ABB}" presName="textRect" presStyleLbl="revTx" presStyleIdx="2" presStyleCnt="6">
        <dgm:presLayoutVars>
          <dgm:chMax val="1"/>
          <dgm:chPref val="1"/>
        </dgm:presLayoutVars>
      </dgm:prSet>
      <dgm:spPr/>
    </dgm:pt>
    <dgm:pt modelId="{8A22D720-6E53-422F-B3A7-3D81AE780BDE}" type="pres">
      <dgm:prSet presAssocID="{712AA739-95EB-40DF-84FE-FE1248F4F815}" presName="sibTrans" presStyleLbl="sibTrans2D1" presStyleIdx="0" presStyleCnt="0"/>
      <dgm:spPr/>
    </dgm:pt>
    <dgm:pt modelId="{4109558C-C945-42CE-9470-56B7595D7B70}" type="pres">
      <dgm:prSet presAssocID="{D797AC47-C8B8-48CD-B991-00CC838BFCC7}" presName="compNode" presStyleCnt="0"/>
      <dgm:spPr/>
    </dgm:pt>
    <dgm:pt modelId="{EB1DA8BC-0A2D-4B3A-832C-230B438DD5C5}" type="pres">
      <dgm:prSet presAssocID="{D797AC47-C8B8-48CD-B991-00CC838BFCC7}" presName="iconBgRect" presStyleLbl="bgShp" presStyleIdx="3" presStyleCnt="6"/>
      <dgm:spPr/>
    </dgm:pt>
    <dgm:pt modelId="{F16497D2-E658-4BD4-A118-4214854F0A1A}" type="pres">
      <dgm:prSet presAssocID="{D797AC47-C8B8-48CD-B991-00CC838BFCC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alette"/>
        </a:ext>
      </dgm:extLst>
    </dgm:pt>
    <dgm:pt modelId="{DCFEA9B2-58C5-44C4-987C-77377D50083F}" type="pres">
      <dgm:prSet presAssocID="{D797AC47-C8B8-48CD-B991-00CC838BFCC7}" presName="spaceRect" presStyleCnt="0"/>
      <dgm:spPr/>
    </dgm:pt>
    <dgm:pt modelId="{71C83509-F132-439D-A292-C546CE1E2B08}" type="pres">
      <dgm:prSet presAssocID="{D797AC47-C8B8-48CD-B991-00CC838BFCC7}" presName="textRect" presStyleLbl="revTx" presStyleIdx="3" presStyleCnt="6">
        <dgm:presLayoutVars>
          <dgm:chMax val="1"/>
          <dgm:chPref val="1"/>
        </dgm:presLayoutVars>
      </dgm:prSet>
      <dgm:spPr/>
    </dgm:pt>
    <dgm:pt modelId="{5F357907-9377-435E-9A6D-F6E84504E94B}" type="pres">
      <dgm:prSet presAssocID="{513E2499-C287-448A-A85A-280D13B0579A}" presName="sibTrans" presStyleLbl="sibTrans2D1" presStyleIdx="0" presStyleCnt="0"/>
      <dgm:spPr/>
    </dgm:pt>
    <dgm:pt modelId="{590C8063-D975-004A-A10F-371EAB74B562}" type="pres">
      <dgm:prSet presAssocID="{C5828A82-DAED-F147-B89E-113BA9745810}" presName="compNode" presStyleCnt="0"/>
      <dgm:spPr/>
    </dgm:pt>
    <dgm:pt modelId="{787B65A0-F9E0-0147-8AEA-DA55EEE39F06}" type="pres">
      <dgm:prSet presAssocID="{C5828A82-DAED-F147-B89E-113BA9745810}" presName="iconBgRect" presStyleLbl="bgShp" presStyleIdx="4" presStyleCnt="6" custLinFactNeighborX="4350" custLinFactNeighborY="1450"/>
      <dgm:spPr>
        <a:solidFill>
          <a:srgbClr val="379665"/>
        </a:solidFill>
        <a:ln>
          <a:solidFill>
            <a:schemeClr val="accent1"/>
          </a:solidFill>
        </a:ln>
      </dgm:spPr>
    </dgm:pt>
    <dgm:pt modelId="{B0AA1D50-4220-D046-8143-2D2B58C14D83}" type="pres">
      <dgm:prSet presAssocID="{C5828A82-DAED-F147-B89E-113BA9745810}" presName="iconRect" presStyleLbl="node1" presStyleIdx="4" presStyleCnt="6"/>
      <dgm:spPr>
        <a:blipFill>
          <a:blip xmlns:r="http://schemas.openxmlformats.org/officeDocument/2006/relationships"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dgm:spPr>
    </dgm:pt>
    <dgm:pt modelId="{4F6ED994-755C-E846-8749-534B18B412DE}" type="pres">
      <dgm:prSet presAssocID="{C5828A82-DAED-F147-B89E-113BA9745810}" presName="spaceRect" presStyleCnt="0"/>
      <dgm:spPr/>
    </dgm:pt>
    <dgm:pt modelId="{F9DEF8CF-B543-F24C-8CD5-8133403C2245}" type="pres">
      <dgm:prSet presAssocID="{C5828A82-DAED-F147-B89E-113BA9745810}" presName="textRect" presStyleLbl="revTx" presStyleIdx="4" presStyleCnt="6">
        <dgm:presLayoutVars>
          <dgm:chMax val="1"/>
          <dgm:chPref val="1"/>
        </dgm:presLayoutVars>
      </dgm:prSet>
      <dgm:spPr/>
    </dgm:pt>
    <dgm:pt modelId="{E0E767AF-9CFB-1749-B3FE-76745CB4F38F}" type="pres">
      <dgm:prSet presAssocID="{84079354-442A-E748-A344-617825A1E70C}" presName="sibTrans" presStyleLbl="sibTrans2D1" presStyleIdx="0" presStyleCnt="0"/>
      <dgm:spPr/>
    </dgm:pt>
    <dgm:pt modelId="{CD311FCE-E777-4442-A2E1-57DAC1912289}" type="pres">
      <dgm:prSet presAssocID="{2734ADF7-0C29-604C-AC03-43105499634B}" presName="compNode" presStyleCnt="0"/>
      <dgm:spPr/>
    </dgm:pt>
    <dgm:pt modelId="{B7146FCA-40A9-494C-B410-4D060203D465}" type="pres">
      <dgm:prSet presAssocID="{2734ADF7-0C29-604C-AC03-43105499634B}" presName="iconBgRect" presStyleLbl="bgShp" presStyleIdx="5" presStyleCnt="6"/>
      <dgm:spPr>
        <a:solidFill>
          <a:schemeClr val="accent4"/>
        </a:solidFill>
      </dgm:spPr>
    </dgm:pt>
    <dgm:pt modelId="{3B215066-FC50-6A40-A5C3-379F7626E6D7}" type="pres">
      <dgm:prSet presAssocID="{2734ADF7-0C29-604C-AC03-43105499634B}" presName="iconRect" presStyleLbl="node1" presStyleIdx="5" presStyleCnt="6"/>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Flying Money with solid fill"/>
        </a:ext>
      </dgm:extLst>
    </dgm:pt>
    <dgm:pt modelId="{E644EEF9-2828-AA4C-9B95-526468136E33}" type="pres">
      <dgm:prSet presAssocID="{2734ADF7-0C29-604C-AC03-43105499634B}" presName="spaceRect" presStyleCnt="0"/>
      <dgm:spPr/>
    </dgm:pt>
    <dgm:pt modelId="{AEEF7F71-025B-4C49-BF7C-EE2FD6D59F8A}" type="pres">
      <dgm:prSet presAssocID="{2734ADF7-0C29-604C-AC03-43105499634B}" presName="textRect" presStyleLbl="revTx" presStyleIdx="5" presStyleCnt="6">
        <dgm:presLayoutVars>
          <dgm:chMax val="1"/>
          <dgm:chPref val="1"/>
        </dgm:presLayoutVars>
      </dgm:prSet>
      <dgm:spPr/>
    </dgm:pt>
  </dgm:ptLst>
  <dgm:cxnLst>
    <dgm:cxn modelId="{5973DA0B-4D22-8B4E-B2DF-FABE037A3EC6}" srcId="{C19AB14F-4D3A-4D84-901C-845BA3CB5EA0}" destId="{C5828A82-DAED-F147-B89E-113BA9745810}" srcOrd="4" destOrd="0" parTransId="{CBEB3CCB-1B6F-3549-A9A8-3FC72CD570FD}" sibTransId="{84079354-442A-E748-A344-617825A1E70C}"/>
    <dgm:cxn modelId="{BE1BC831-E8BA-D149-803F-F5257EB2F67F}" type="presOf" srcId="{D797AC47-C8B8-48CD-B991-00CC838BFCC7}" destId="{71C83509-F132-439D-A292-C546CE1E2B08}" srcOrd="0" destOrd="0" presId="urn:microsoft.com/office/officeart/2018/2/layout/IconCircleList"/>
    <dgm:cxn modelId="{40471E35-63E8-3941-9314-CDA37E5D8C24}" type="presOf" srcId="{712AA739-95EB-40DF-84FE-FE1248F4F815}" destId="{8A22D720-6E53-422F-B3A7-3D81AE780BDE}" srcOrd="0" destOrd="0" presId="urn:microsoft.com/office/officeart/2018/2/layout/IconCircleList"/>
    <dgm:cxn modelId="{1DFC223D-EDA9-5149-B3FB-84B0878AD34E}" type="presOf" srcId="{2F859D7D-EA09-4D94-9260-E431BE534ABB}" destId="{270A37EC-61F3-4DFC-ABE3-7051B26467DD}" srcOrd="0" destOrd="0" presId="urn:microsoft.com/office/officeart/2018/2/layout/IconCircleList"/>
    <dgm:cxn modelId="{67FDE95D-2E04-B44F-B39F-29838DFB7324}" srcId="{C19AB14F-4D3A-4D84-901C-845BA3CB5EA0}" destId="{CAEC5178-8ADB-FF4D-AE44-1E5D0AC36F09}" srcOrd="0" destOrd="0" parTransId="{6949337F-CD7A-8F4D-AE6B-02E1FB7AAF0D}" sibTransId="{FDEBE2AF-C436-C64C-877D-CB236A6B7B9E}"/>
    <dgm:cxn modelId="{9AD5FB63-15B8-F047-86DB-F103BF829BBA}" type="presOf" srcId="{CAEC5178-8ADB-FF4D-AE44-1E5D0AC36F09}" destId="{40C47CAC-6979-4144-B567-F9ECC5EAC947}" srcOrd="0" destOrd="0" presId="urn:microsoft.com/office/officeart/2018/2/layout/IconCircleList"/>
    <dgm:cxn modelId="{87CF234A-6190-4D13-82F8-C1A355EAB30E}" srcId="{C19AB14F-4D3A-4D84-901C-845BA3CB5EA0}" destId="{2F859D7D-EA09-4D94-9260-E431BE534ABB}" srcOrd="2" destOrd="0" parTransId="{265F38FE-E6F5-444F-AB7A-F746CB990179}" sibTransId="{712AA739-95EB-40DF-84FE-FE1248F4F815}"/>
    <dgm:cxn modelId="{52D8B382-0CA1-1349-9155-493EC057AA34}" type="presOf" srcId="{C5828A82-DAED-F147-B89E-113BA9745810}" destId="{F9DEF8CF-B543-F24C-8CD5-8133403C2245}" srcOrd="0" destOrd="0" presId="urn:microsoft.com/office/officeart/2018/2/layout/IconCircleList"/>
    <dgm:cxn modelId="{F08E658E-F224-864F-841A-66BA4237D226}" type="presOf" srcId="{01E506C8-BB6A-B648-A208-7167F2F30604}" destId="{03997FBE-87A0-0E43-9134-8A6D032A275F}" srcOrd="0" destOrd="0" presId="urn:microsoft.com/office/officeart/2018/2/layout/IconCircleList"/>
    <dgm:cxn modelId="{9C3051A1-C01A-4067-B3BA-AD534641FF76}" srcId="{C19AB14F-4D3A-4D84-901C-845BA3CB5EA0}" destId="{D797AC47-C8B8-48CD-B991-00CC838BFCC7}" srcOrd="3" destOrd="0" parTransId="{7129BDDE-BEEF-476C-B5B9-DA0ED78BBC94}" sibTransId="{513E2499-C287-448A-A85A-280D13B0579A}"/>
    <dgm:cxn modelId="{304D7BA5-714A-0747-9D52-677DC793A313}" type="presOf" srcId="{FDEBE2AF-C436-C64C-877D-CB236A6B7B9E}" destId="{709D57FF-7FDB-BB4B-B84F-9BEC317495CE}" srcOrd="0" destOrd="0" presId="urn:microsoft.com/office/officeart/2018/2/layout/IconCircleList"/>
    <dgm:cxn modelId="{17B0A2A9-A1A4-6343-9201-4A71F3C29A5A}" srcId="{C19AB14F-4D3A-4D84-901C-845BA3CB5EA0}" destId="{50AD89CC-2545-3C44-A53C-59BAFA07CA8D}" srcOrd="1" destOrd="0" parTransId="{1BA01B28-B8D0-094E-825A-B51FBD511974}" sibTransId="{01E506C8-BB6A-B648-A208-7167F2F30604}"/>
    <dgm:cxn modelId="{322FD2AD-62B0-9645-9365-6039657D7E83}" type="presOf" srcId="{C19AB14F-4D3A-4D84-901C-845BA3CB5EA0}" destId="{D5E6EEC8-C2B9-4223-85B9-3A250CC7E428}" srcOrd="0" destOrd="0" presId="urn:microsoft.com/office/officeart/2018/2/layout/IconCircleList"/>
    <dgm:cxn modelId="{43504AC7-1999-7541-AC17-E49AF1C9E866}" type="presOf" srcId="{2734ADF7-0C29-604C-AC03-43105499634B}" destId="{AEEF7F71-025B-4C49-BF7C-EE2FD6D59F8A}" srcOrd="0" destOrd="0" presId="urn:microsoft.com/office/officeart/2018/2/layout/IconCircleList"/>
    <dgm:cxn modelId="{BA571ECB-DD02-4449-91D6-E4498FCE8EF8}" srcId="{C19AB14F-4D3A-4D84-901C-845BA3CB5EA0}" destId="{2734ADF7-0C29-604C-AC03-43105499634B}" srcOrd="5" destOrd="0" parTransId="{E9DA77AD-B471-4242-BA39-EBB4C0782314}" sibTransId="{8DF5B973-873C-8145-AE85-B10125056433}"/>
    <dgm:cxn modelId="{944DE6EA-ACDA-9C44-A38C-2F7D5144637C}" type="presOf" srcId="{50AD89CC-2545-3C44-A53C-59BAFA07CA8D}" destId="{9DFE13E6-774C-A041-ABFB-367C14FACB45}" srcOrd="0" destOrd="0" presId="urn:microsoft.com/office/officeart/2018/2/layout/IconCircleList"/>
    <dgm:cxn modelId="{30D8E7EC-FECF-3648-A3B1-778116F24CF0}" type="presOf" srcId="{513E2499-C287-448A-A85A-280D13B0579A}" destId="{5F357907-9377-435E-9A6D-F6E84504E94B}" srcOrd="0" destOrd="0" presId="urn:microsoft.com/office/officeart/2018/2/layout/IconCircleList"/>
    <dgm:cxn modelId="{C3B014F5-BAFA-3E4C-B668-1A8CE780430C}" type="presOf" srcId="{84079354-442A-E748-A344-617825A1E70C}" destId="{E0E767AF-9CFB-1749-B3FE-76745CB4F38F}" srcOrd="0" destOrd="0" presId="urn:microsoft.com/office/officeart/2018/2/layout/IconCircleList"/>
    <dgm:cxn modelId="{908BEFC8-BF58-3D43-88B0-E9CD6C39C384}" type="presParOf" srcId="{D5E6EEC8-C2B9-4223-85B9-3A250CC7E428}" destId="{B486DBD9-088B-48D1-A0F2-B98AC218C858}" srcOrd="0" destOrd="0" presId="urn:microsoft.com/office/officeart/2018/2/layout/IconCircleList"/>
    <dgm:cxn modelId="{30CC4FE9-7325-FC4D-8AD8-3D877485EC77}" type="presParOf" srcId="{B486DBD9-088B-48D1-A0F2-B98AC218C858}" destId="{B731226E-BD11-4FE7-AD39-BE819B646B20}" srcOrd="0" destOrd="0" presId="urn:microsoft.com/office/officeart/2018/2/layout/IconCircleList"/>
    <dgm:cxn modelId="{6CA1DFBA-17FC-1741-B147-D7F4675D4E9B}" type="presParOf" srcId="{B731226E-BD11-4FE7-AD39-BE819B646B20}" destId="{BB50ED22-AB43-47CF-865D-45B0CC817C1B}" srcOrd="0" destOrd="0" presId="urn:microsoft.com/office/officeart/2018/2/layout/IconCircleList"/>
    <dgm:cxn modelId="{A9A74ADD-ECDF-6541-96F0-8695F3F7186A}" type="presParOf" srcId="{B731226E-BD11-4FE7-AD39-BE819B646B20}" destId="{B092BEB0-E51D-4196-A42B-016E710A90A5}" srcOrd="1" destOrd="0" presId="urn:microsoft.com/office/officeart/2018/2/layout/IconCircleList"/>
    <dgm:cxn modelId="{44817F33-49ED-3C44-9BF4-AC27A8FF0AD5}" type="presParOf" srcId="{B731226E-BD11-4FE7-AD39-BE819B646B20}" destId="{849EC6E3-C64C-4B1F-8D98-17EE213C06C0}" srcOrd="2" destOrd="0" presId="urn:microsoft.com/office/officeart/2018/2/layout/IconCircleList"/>
    <dgm:cxn modelId="{E816C7CA-1EA9-0344-8403-2EC027888007}" type="presParOf" srcId="{B731226E-BD11-4FE7-AD39-BE819B646B20}" destId="{40C47CAC-6979-4144-B567-F9ECC5EAC947}" srcOrd="3" destOrd="0" presId="urn:microsoft.com/office/officeart/2018/2/layout/IconCircleList"/>
    <dgm:cxn modelId="{8BA5FB1A-4BB8-B74C-A954-DD5F59A0D674}" type="presParOf" srcId="{B486DBD9-088B-48D1-A0F2-B98AC218C858}" destId="{709D57FF-7FDB-BB4B-B84F-9BEC317495CE}" srcOrd="1" destOrd="0" presId="urn:microsoft.com/office/officeart/2018/2/layout/IconCircleList"/>
    <dgm:cxn modelId="{99818287-5B2D-DF42-8CD5-D9E64DFC4693}" type="presParOf" srcId="{B486DBD9-088B-48D1-A0F2-B98AC218C858}" destId="{06704B04-BECD-2B49-8BAA-5208E4597BB4}" srcOrd="2" destOrd="0" presId="urn:microsoft.com/office/officeart/2018/2/layout/IconCircleList"/>
    <dgm:cxn modelId="{5E2117E6-ED01-5D4E-BCBE-C28EC820FD55}" type="presParOf" srcId="{06704B04-BECD-2B49-8BAA-5208E4597BB4}" destId="{64C263A7-3360-874E-99A0-F7025D773F94}" srcOrd="0" destOrd="0" presId="urn:microsoft.com/office/officeart/2018/2/layout/IconCircleList"/>
    <dgm:cxn modelId="{F2045BC3-4C7B-9045-81AC-E17DE0D12194}" type="presParOf" srcId="{06704B04-BECD-2B49-8BAA-5208E4597BB4}" destId="{25FE1461-3BBD-2D43-B4DD-A34A5343EC06}" srcOrd="1" destOrd="0" presId="urn:microsoft.com/office/officeart/2018/2/layout/IconCircleList"/>
    <dgm:cxn modelId="{DF646AFB-A38D-F64C-80CD-C72C74A07AF4}" type="presParOf" srcId="{06704B04-BECD-2B49-8BAA-5208E4597BB4}" destId="{8C8ACDE0-D6C1-784C-AA28-715DDF43AC59}" srcOrd="2" destOrd="0" presId="urn:microsoft.com/office/officeart/2018/2/layout/IconCircleList"/>
    <dgm:cxn modelId="{CA8E4866-AB00-D34C-AF9E-F7E64FBCECBE}" type="presParOf" srcId="{06704B04-BECD-2B49-8BAA-5208E4597BB4}" destId="{9DFE13E6-774C-A041-ABFB-367C14FACB45}" srcOrd="3" destOrd="0" presId="urn:microsoft.com/office/officeart/2018/2/layout/IconCircleList"/>
    <dgm:cxn modelId="{A9168D62-F813-934E-8EDA-1DA89DADED35}" type="presParOf" srcId="{B486DBD9-088B-48D1-A0F2-B98AC218C858}" destId="{03997FBE-87A0-0E43-9134-8A6D032A275F}" srcOrd="3" destOrd="0" presId="urn:microsoft.com/office/officeart/2018/2/layout/IconCircleList"/>
    <dgm:cxn modelId="{6C6E3766-4477-5442-A629-4D9043E1E672}" type="presParOf" srcId="{B486DBD9-088B-48D1-A0F2-B98AC218C858}" destId="{0BF352A5-31EC-4BB8-962F-E3B499A545D1}" srcOrd="4" destOrd="0" presId="urn:microsoft.com/office/officeart/2018/2/layout/IconCircleList"/>
    <dgm:cxn modelId="{B0233461-5A84-DC43-9C87-5F1BC61C0F1D}" type="presParOf" srcId="{0BF352A5-31EC-4BB8-962F-E3B499A545D1}" destId="{86CDBED4-8108-4559-8476-AD5871F6190E}" srcOrd="0" destOrd="0" presId="urn:microsoft.com/office/officeart/2018/2/layout/IconCircleList"/>
    <dgm:cxn modelId="{3AEBCBAA-103C-F54F-AB02-4B1370A54332}" type="presParOf" srcId="{0BF352A5-31EC-4BB8-962F-E3B499A545D1}" destId="{CB019378-BFC4-45EA-918C-F7337FAB29F8}" srcOrd="1" destOrd="0" presId="urn:microsoft.com/office/officeart/2018/2/layout/IconCircleList"/>
    <dgm:cxn modelId="{B05C02CB-059E-B249-9CBC-96048EF985A0}" type="presParOf" srcId="{0BF352A5-31EC-4BB8-962F-E3B499A545D1}" destId="{0124AFA4-D819-4552-91EB-0C45D56D1690}" srcOrd="2" destOrd="0" presId="urn:microsoft.com/office/officeart/2018/2/layout/IconCircleList"/>
    <dgm:cxn modelId="{190E19EE-4F25-1E4E-AF3C-9943CB6A1008}" type="presParOf" srcId="{0BF352A5-31EC-4BB8-962F-E3B499A545D1}" destId="{270A37EC-61F3-4DFC-ABE3-7051B26467DD}" srcOrd="3" destOrd="0" presId="urn:microsoft.com/office/officeart/2018/2/layout/IconCircleList"/>
    <dgm:cxn modelId="{E4AE3F04-0E3B-6644-980C-B8ED062F5264}" type="presParOf" srcId="{B486DBD9-088B-48D1-A0F2-B98AC218C858}" destId="{8A22D720-6E53-422F-B3A7-3D81AE780BDE}" srcOrd="5" destOrd="0" presId="urn:microsoft.com/office/officeart/2018/2/layout/IconCircleList"/>
    <dgm:cxn modelId="{C7C4349D-DC33-F741-A6DD-2CD03FB88252}" type="presParOf" srcId="{B486DBD9-088B-48D1-A0F2-B98AC218C858}" destId="{4109558C-C945-42CE-9470-56B7595D7B70}" srcOrd="6" destOrd="0" presId="urn:microsoft.com/office/officeart/2018/2/layout/IconCircleList"/>
    <dgm:cxn modelId="{085F37C1-2CF9-4E4F-8EA0-EC7A1E952B6B}" type="presParOf" srcId="{4109558C-C945-42CE-9470-56B7595D7B70}" destId="{EB1DA8BC-0A2D-4B3A-832C-230B438DD5C5}" srcOrd="0" destOrd="0" presId="urn:microsoft.com/office/officeart/2018/2/layout/IconCircleList"/>
    <dgm:cxn modelId="{E4887E5A-53CD-0149-BA0F-53040252DE1F}" type="presParOf" srcId="{4109558C-C945-42CE-9470-56B7595D7B70}" destId="{F16497D2-E658-4BD4-A118-4214854F0A1A}" srcOrd="1" destOrd="0" presId="urn:microsoft.com/office/officeart/2018/2/layout/IconCircleList"/>
    <dgm:cxn modelId="{D0F7E578-F38B-EA43-A957-DD4729D951F6}" type="presParOf" srcId="{4109558C-C945-42CE-9470-56B7595D7B70}" destId="{DCFEA9B2-58C5-44C4-987C-77377D50083F}" srcOrd="2" destOrd="0" presId="urn:microsoft.com/office/officeart/2018/2/layout/IconCircleList"/>
    <dgm:cxn modelId="{9C5C1B12-6616-2E44-B185-3B9401C2DFAE}" type="presParOf" srcId="{4109558C-C945-42CE-9470-56B7595D7B70}" destId="{71C83509-F132-439D-A292-C546CE1E2B08}" srcOrd="3" destOrd="0" presId="urn:microsoft.com/office/officeart/2018/2/layout/IconCircleList"/>
    <dgm:cxn modelId="{C5463499-522B-4E41-9243-563937E93B8A}" type="presParOf" srcId="{B486DBD9-088B-48D1-A0F2-B98AC218C858}" destId="{5F357907-9377-435E-9A6D-F6E84504E94B}" srcOrd="7" destOrd="0" presId="urn:microsoft.com/office/officeart/2018/2/layout/IconCircleList"/>
    <dgm:cxn modelId="{75EA535A-68AD-104D-9F18-57DCBC59DB2E}" type="presParOf" srcId="{B486DBD9-088B-48D1-A0F2-B98AC218C858}" destId="{590C8063-D975-004A-A10F-371EAB74B562}" srcOrd="8" destOrd="0" presId="urn:microsoft.com/office/officeart/2018/2/layout/IconCircleList"/>
    <dgm:cxn modelId="{4E73DADD-C2FF-5141-B89A-8A2B78BD6C85}" type="presParOf" srcId="{590C8063-D975-004A-A10F-371EAB74B562}" destId="{787B65A0-F9E0-0147-8AEA-DA55EEE39F06}" srcOrd="0" destOrd="0" presId="urn:microsoft.com/office/officeart/2018/2/layout/IconCircleList"/>
    <dgm:cxn modelId="{902ECA87-E4FB-0343-BA64-5E501B69E7C5}" type="presParOf" srcId="{590C8063-D975-004A-A10F-371EAB74B562}" destId="{B0AA1D50-4220-D046-8143-2D2B58C14D83}" srcOrd="1" destOrd="0" presId="urn:microsoft.com/office/officeart/2018/2/layout/IconCircleList"/>
    <dgm:cxn modelId="{D341177B-C2A9-8B49-8460-1443CC3023EA}" type="presParOf" srcId="{590C8063-D975-004A-A10F-371EAB74B562}" destId="{4F6ED994-755C-E846-8749-534B18B412DE}" srcOrd="2" destOrd="0" presId="urn:microsoft.com/office/officeart/2018/2/layout/IconCircleList"/>
    <dgm:cxn modelId="{185764D1-13CE-9A43-9437-986AAC7688F1}" type="presParOf" srcId="{590C8063-D975-004A-A10F-371EAB74B562}" destId="{F9DEF8CF-B543-F24C-8CD5-8133403C2245}" srcOrd="3" destOrd="0" presId="urn:microsoft.com/office/officeart/2018/2/layout/IconCircleList"/>
    <dgm:cxn modelId="{8F522FFA-C517-8F47-86BB-3FEA8631B213}" type="presParOf" srcId="{B486DBD9-088B-48D1-A0F2-B98AC218C858}" destId="{E0E767AF-9CFB-1749-B3FE-76745CB4F38F}" srcOrd="9" destOrd="0" presId="urn:microsoft.com/office/officeart/2018/2/layout/IconCircleList"/>
    <dgm:cxn modelId="{A4907232-99E7-7240-8226-A8787E36E41A}" type="presParOf" srcId="{B486DBD9-088B-48D1-A0F2-B98AC218C858}" destId="{CD311FCE-E777-4442-A2E1-57DAC1912289}" srcOrd="10" destOrd="0" presId="urn:microsoft.com/office/officeart/2018/2/layout/IconCircleList"/>
    <dgm:cxn modelId="{CA863140-EA6E-0F40-AF5B-C92ABECE155C}" type="presParOf" srcId="{CD311FCE-E777-4442-A2E1-57DAC1912289}" destId="{B7146FCA-40A9-494C-B410-4D060203D465}" srcOrd="0" destOrd="0" presId="urn:microsoft.com/office/officeart/2018/2/layout/IconCircleList"/>
    <dgm:cxn modelId="{9C562B01-9E1F-DD41-9227-9FEE0D1441E0}" type="presParOf" srcId="{CD311FCE-E777-4442-A2E1-57DAC1912289}" destId="{3B215066-FC50-6A40-A5C3-379F7626E6D7}" srcOrd="1" destOrd="0" presId="urn:microsoft.com/office/officeart/2018/2/layout/IconCircleList"/>
    <dgm:cxn modelId="{1897EDF7-80E7-824D-B23F-5711C15AB3BD}" type="presParOf" srcId="{CD311FCE-E777-4442-A2E1-57DAC1912289}" destId="{E644EEF9-2828-AA4C-9B95-526468136E33}" srcOrd="2" destOrd="0" presId="urn:microsoft.com/office/officeart/2018/2/layout/IconCircleList"/>
    <dgm:cxn modelId="{11EBE511-3A12-394D-BADC-6C3DB44800CD}" type="presParOf" srcId="{CD311FCE-E777-4442-A2E1-57DAC1912289}" destId="{AEEF7F71-025B-4C49-BF7C-EE2FD6D59F8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2261E4-0D26-4921-B3B6-1A1333539AF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92B6060-8B71-4C48-9078-5EC2CAAE19A7}">
      <dgm:prSet/>
      <dgm:spPr/>
      <dgm:t>
        <a:bodyPr/>
        <a:lstStyle/>
        <a:p>
          <a:pPr>
            <a:lnSpc>
              <a:spcPct val="100000"/>
            </a:lnSpc>
          </a:pPr>
          <a:r>
            <a:rPr lang="en-US" dirty="0"/>
            <a:t>Identify</a:t>
          </a:r>
        </a:p>
      </dgm:t>
    </dgm:pt>
    <dgm:pt modelId="{0CB50765-F6BC-4F92-8DA1-94783B22594F}" type="parTrans" cxnId="{5229F4DA-F1B7-46AE-A00C-9B22171618F7}">
      <dgm:prSet/>
      <dgm:spPr/>
      <dgm:t>
        <a:bodyPr/>
        <a:lstStyle/>
        <a:p>
          <a:endParaRPr lang="en-US"/>
        </a:p>
      </dgm:t>
    </dgm:pt>
    <dgm:pt modelId="{66A5BC90-0D88-4DBB-8532-6293C74B77E1}" type="sibTrans" cxnId="{5229F4DA-F1B7-46AE-A00C-9B22171618F7}">
      <dgm:prSet/>
      <dgm:spPr/>
      <dgm:t>
        <a:bodyPr/>
        <a:lstStyle/>
        <a:p>
          <a:endParaRPr lang="en-US"/>
        </a:p>
      </dgm:t>
    </dgm:pt>
    <dgm:pt modelId="{490B850B-0D90-46BC-93A2-23C56EA8E25A}">
      <dgm:prSet/>
      <dgm:spPr/>
      <dgm:t>
        <a:bodyPr/>
        <a:lstStyle/>
        <a:p>
          <a:pPr>
            <a:lnSpc>
              <a:spcPct val="100000"/>
            </a:lnSpc>
          </a:pPr>
          <a:r>
            <a:rPr lang="en-US" b="0" i="0" u="none" dirty="0"/>
            <a:t>Identify the difference between national, state and municipal energy codes and which ones require continuous insulation.</a:t>
          </a:r>
          <a:endParaRPr lang="en-US" dirty="0"/>
        </a:p>
      </dgm:t>
    </dgm:pt>
    <dgm:pt modelId="{6DE6CBF3-3E0B-40A8-8318-94E3D24A8C49}" type="parTrans" cxnId="{C6791019-6864-449A-B2E0-0A8F3716A523}">
      <dgm:prSet/>
      <dgm:spPr/>
      <dgm:t>
        <a:bodyPr/>
        <a:lstStyle/>
        <a:p>
          <a:endParaRPr lang="en-US"/>
        </a:p>
      </dgm:t>
    </dgm:pt>
    <dgm:pt modelId="{13E0167A-139B-41BE-B536-B2338C4C845C}" type="sibTrans" cxnId="{C6791019-6864-449A-B2E0-0A8F3716A523}">
      <dgm:prSet/>
      <dgm:spPr/>
      <dgm:t>
        <a:bodyPr/>
        <a:lstStyle/>
        <a:p>
          <a:endParaRPr lang="en-US"/>
        </a:p>
      </dgm:t>
    </dgm:pt>
    <dgm:pt modelId="{1C2BD239-649D-4EEF-8E4F-1BD66684A603}">
      <dgm:prSet/>
      <dgm:spPr/>
      <dgm:t>
        <a:bodyPr/>
        <a:lstStyle/>
        <a:p>
          <a:pPr>
            <a:lnSpc>
              <a:spcPct val="100000"/>
            </a:lnSpc>
          </a:pPr>
          <a:r>
            <a:rPr lang="en-US" dirty="0"/>
            <a:t>Define</a:t>
          </a:r>
        </a:p>
      </dgm:t>
    </dgm:pt>
    <dgm:pt modelId="{ACAED61F-894B-40D6-9048-C0A80CBA6FE8}" type="parTrans" cxnId="{032A7CA9-CEA7-4266-98D0-DD68AE7F745B}">
      <dgm:prSet/>
      <dgm:spPr/>
      <dgm:t>
        <a:bodyPr/>
        <a:lstStyle/>
        <a:p>
          <a:endParaRPr lang="en-US"/>
        </a:p>
      </dgm:t>
    </dgm:pt>
    <dgm:pt modelId="{D0D8C89D-1208-4468-BC69-DBF5A2DEA1AB}" type="sibTrans" cxnId="{032A7CA9-CEA7-4266-98D0-DD68AE7F745B}">
      <dgm:prSet/>
      <dgm:spPr/>
      <dgm:t>
        <a:bodyPr/>
        <a:lstStyle/>
        <a:p>
          <a:endParaRPr lang="en-US"/>
        </a:p>
      </dgm:t>
    </dgm:pt>
    <dgm:pt modelId="{158A399B-7FA1-4C3B-89CC-9424E39A1773}">
      <dgm:prSet/>
      <dgm:spPr/>
      <dgm:t>
        <a:bodyPr/>
        <a:lstStyle/>
        <a:p>
          <a:pPr>
            <a:lnSpc>
              <a:spcPct val="100000"/>
            </a:lnSpc>
          </a:pPr>
          <a:r>
            <a:rPr lang="en-US" dirty="0"/>
            <a:t>Locate</a:t>
          </a:r>
        </a:p>
      </dgm:t>
    </dgm:pt>
    <dgm:pt modelId="{673665C3-56FE-4DAD-8A96-57D84455EA42}" type="parTrans" cxnId="{033046B2-C0B6-4619-B4E8-87B147034DEA}">
      <dgm:prSet/>
      <dgm:spPr/>
      <dgm:t>
        <a:bodyPr/>
        <a:lstStyle/>
        <a:p>
          <a:endParaRPr lang="en-US"/>
        </a:p>
      </dgm:t>
    </dgm:pt>
    <dgm:pt modelId="{2A559AC2-EF2A-4E3A-89BF-DDF494561E03}" type="sibTrans" cxnId="{033046B2-C0B6-4619-B4E8-87B147034DEA}">
      <dgm:prSet/>
      <dgm:spPr/>
      <dgm:t>
        <a:bodyPr/>
        <a:lstStyle/>
        <a:p>
          <a:endParaRPr lang="en-US"/>
        </a:p>
      </dgm:t>
    </dgm:pt>
    <dgm:pt modelId="{22C325DD-9989-40AE-A235-7ABBCD05D3DE}">
      <dgm:prSet/>
      <dgm:spPr/>
      <dgm:t>
        <a:bodyPr/>
        <a:lstStyle/>
        <a:p>
          <a:pPr>
            <a:lnSpc>
              <a:spcPct val="100000"/>
            </a:lnSpc>
          </a:pPr>
          <a:r>
            <a:rPr lang="en-US" b="0" i="0" u="none" dirty="0"/>
            <a:t>Locate where the 2021 IECC residential and ASHRAE 90.1 codes have been adopted.</a:t>
          </a:r>
          <a:endParaRPr lang="en-US" dirty="0"/>
        </a:p>
      </dgm:t>
    </dgm:pt>
    <dgm:pt modelId="{AE02477A-A003-4A48-A59A-F89883A78CE8}" type="parTrans" cxnId="{81A61C46-5FCE-461C-B369-4A7D77FDEE8F}">
      <dgm:prSet/>
      <dgm:spPr/>
      <dgm:t>
        <a:bodyPr/>
        <a:lstStyle/>
        <a:p>
          <a:endParaRPr lang="en-US"/>
        </a:p>
      </dgm:t>
    </dgm:pt>
    <dgm:pt modelId="{EC381A33-1CAF-4BEA-8159-1489FCBBC09C}" type="sibTrans" cxnId="{81A61C46-5FCE-461C-B369-4A7D77FDEE8F}">
      <dgm:prSet/>
      <dgm:spPr/>
      <dgm:t>
        <a:bodyPr/>
        <a:lstStyle/>
        <a:p>
          <a:endParaRPr lang="en-US"/>
        </a:p>
      </dgm:t>
    </dgm:pt>
    <dgm:pt modelId="{197DB053-44B1-7445-B24B-AFF9EA44CDB1}">
      <dgm:prSet/>
      <dgm:spPr/>
      <dgm:t>
        <a:bodyPr/>
        <a:lstStyle/>
        <a:p>
          <a:pPr>
            <a:lnSpc>
              <a:spcPct val="100000"/>
            </a:lnSpc>
          </a:pPr>
          <a:r>
            <a:rPr lang="en-US" b="0" i="0" u="none" dirty="0"/>
            <a:t>Define continuous insulation and how GPS insulated vinyl siding serves as continuous insulation (CI).</a:t>
          </a:r>
          <a:endParaRPr lang="en-US" dirty="0"/>
        </a:p>
      </dgm:t>
    </dgm:pt>
    <dgm:pt modelId="{F265AF1E-D58E-B047-8449-D7BA3C1CCC17}" type="parTrans" cxnId="{723CEAF3-AE51-4848-93B9-FA4B77E8F3C1}">
      <dgm:prSet/>
      <dgm:spPr/>
      <dgm:t>
        <a:bodyPr/>
        <a:lstStyle/>
        <a:p>
          <a:endParaRPr lang="en-US"/>
        </a:p>
      </dgm:t>
    </dgm:pt>
    <dgm:pt modelId="{A140FE1F-F843-FE45-B5E2-26B6A352AC95}" type="sibTrans" cxnId="{723CEAF3-AE51-4848-93B9-FA4B77E8F3C1}">
      <dgm:prSet/>
      <dgm:spPr/>
      <dgm:t>
        <a:bodyPr/>
        <a:lstStyle/>
        <a:p>
          <a:endParaRPr lang="en-US"/>
        </a:p>
      </dgm:t>
    </dgm:pt>
    <dgm:pt modelId="{67ECD6F9-3D66-204D-9457-456B6487A8E8}">
      <dgm:prSet/>
      <dgm:spPr/>
      <dgm:t>
        <a:bodyPr/>
        <a:lstStyle/>
        <a:p>
          <a:pPr>
            <a:lnSpc>
              <a:spcPct val="100000"/>
            </a:lnSpc>
          </a:pPr>
          <a:endParaRPr lang="en-US" dirty="0"/>
        </a:p>
      </dgm:t>
    </dgm:pt>
    <dgm:pt modelId="{6F2DBEA1-3C17-524E-B4B1-2430B33768FE}" type="parTrans" cxnId="{0A0008B9-6F68-3149-BD7D-32667571980C}">
      <dgm:prSet/>
      <dgm:spPr/>
      <dgm:t>
        <a:bodyPr/>
        <a:lstStyle/>
        <a:p>
          <a:endParaRPr lang="en-US"/>
        </a:p>
      </dgm:t>
    </dgm:pt>
    <dgm:pt modelId="{5FDB5169-E157-DE46-9D22-F2BF71DCB735}" type="sibTrans" cxnId="{0A0008B9-6F68-3149-BD7D-32667571980C}">
      <dgm:prSet/>
      <dgm:spPr/>
      <dgm:t>
        <a:bodyPr/>
        <a:lstStyle/>
        <a:p>
          <a:endParaRPr lang="en-US"/>
        </a:p>
      </dgm:t>
    </dgm:pt>
    <dgm:pt modelId="{71BAADDB-6FCB-4EAB-9AA1-A82CF4FA771D}" type="pres">
      <dgm:prSet presAssocID="{022261E4-0D26-4921-B3B6-1A1333539AF4}" presName="root" presStyleCnt="0">
        <dgm:presLayoutVars>
          <dgm:dir/>
          <dgm:resizeHandles val="exact"/>
        </dgm:presLayoutVars>
      </dgm:prSet>
      <dgm:spPr/>
    </dgm:pt>
    <dgm:pt modelId="{C4BF2AAE-2432-4092-AA40-0785CAFDF432}" type="pres">
      <dgm:prSet presAssocID="{1C2BD239-649D-4EEF-8E4F-1BD66684A603}" presName="compNode" presStyleCnt="0"/>
      <dgm:spPr/>
    </dgm:pt>
    <dgm:pt modelId="{A9A110BC-0963-47BA-A2B4-BBDA648AF15A}" type="pres">
      <dgm:prSet presAssocID="{1C2BD239-649D-4EEF-8E4F-1BD66684A603}" presName="bgRect" presStyleLbl="bgShp" presStyleIdx="0" presStyleCnt="3" custLinFactNeighborY="5418"/>
      <dgm:spPr/>
    </dgm:pt>
    <dgm:pt modelId="{654699D7-2177-452A-86C3-1B82FD3B2330}" type="pres">
      <dgm:prSet presAssocID="{1C2BD239-649D-4EEF-8E4F-1BD66684A60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mment Add outline"/>
        </a:ext>
      </dgm:extLst>
    </dgm:pt>
    <dgm:pt modelId="{0F71F0CC-F12D-4940-97DB-F6404D5D51ED}" type="pres">
      <dgm:prSet presAssocID="{1C2BD239-649D-4EEF-8E4F-1BD66684A603}" presName="spaceRect" presStyleCnt="0"/>
      <dgm:spPr/>
    </dgm:pt>
    <dgm:pt modelId="{4AB826BB-221C-4E31-AFC1-E1FF6541DB9E}" type="pres">
      <dgm:prSet presAssocID="{1C2BD239-649D-4EEF-8E4F-1BD66684A603}" presName="parTx" presStyleLbl="revTx" presStyleIdx="0" presStyleCnt="6" custScaleX="38838" custLinFactNeighborX="-32215" custLinFactNeighborY="-58">
        <dgm:presLayoutVars>
          <dgm:chMax val="0"/>
          <dgm:chPref val="0"/>
        </dgm:presLayoutVars>
      </dgm:prSet>
      <dgm:spPr/>
    </dgm:pt>
    <dgm:pt modelId="{F274FA25-5BF4-48C7-A437-86CC735CC016}" type="pres">
      <dgm:prSet presAssocID="{1C2BD239-649D-4EEF-8E4F-1BD66684A603}" presName="desTx" presStyleLbl="revTx" presStyleIdx="1" presStyleCnt="6" custScaleX="100000">
        <dgm:presLayoutVars/>
      </dgm:prSet>
      <dgm:spPr/>
    </dgm:pt>
    <dgm:pt modelId="{37FAB403-F29E-4FCB-BB0B-D4CA558C326B}" type="pres">
      <dgm:prSet presAssocID="{D0D8C89D-1208-4468-BC69-DBF5A2DEA1AB}" presName="sibTrans" presStyleCnt="0"/>
      <dgm:spPr/>
    </dgm:pt>
    <dgm:pt modelId="{E420A595-D703-426C-BC6D-450035B12364}" type="pres">
      <dgm:prSet presAssocID="{292B6060-8B71-4C48-9078-5EC2CAAE19A7}" presName="compNode" presStyleCnt="0"/>
      <dgm:spPr/>
    </dgm:pt>
    <dgm:pt modelId="{61505755-89D1-443C-9678-B588B771B42F}" type="pres">
      <dgm:prSet presAssocID="{292B6060-8B71-4C48-9078-5EC2CAAE19A7}" presName="bgRect" presStyleLbl="bgShp" presStyleIdx="1" presStyleCnt="3"/>
      <dgm:spPr/>
    </dgm:pt>
    <dgm:pt modelId="{68B8D188-E1B9-4A48-A88B-3E883A268F35}" type="pres">
      <dgm:prSet presAssocID="{292B6060-8B71-4C48-9078-5EC2CAAE19A7}"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acher with solid fill"/>
        </a:ext>
      </dgm:extLst>
    </dgm:pt>
    <dgm:pt modelId="{62E8D99F-4733-4B23-AF08-8A91A151FF50}" type="pres">
      <dgm:prSet presAssocID="{292B6060-8B71-4C48-9078-5EC2CAAE19A7}" presName="spaceRect" presStyleCnt="0"/>
      <dgm:spPr/>
    </dgm:pt>
    <dgm:pt modelId="{F1AC683C-A590-49D0-9753-20729AC8126E}" type="pres">
      <dgm:prSet presAssocID="{292B6060-8B71-4C48-9078-5EC2CAAE19A7}" presName="parTx" presStyleLbl="revTx" presStyleIdx="2" presStyleCnt="6">
        <dgm:presLayoutVars>
          <dgm:chMax val="0"/>
          <dgm:chPref val="0"/>
        </dgm:presLayoutVars>
      </dgm:prSet>
      <dgm:spPr/>
    </dgm:pt>
    <dgm:pt modelId="{02BC3CB3-CAC3-4B9C-B704-13563AAA91B6}" type="pres">
      <dgm:prSet presAssocID="{292B6060-8B71-4C48-9078-5EC2CAAE19A7}" presName="desTx" presStyleLbl="revTx" presStyleIdx="3" presStyleCnt="6">
        <dgm:presLayoutVars/>
      </dgm:prSet>
      <dgm:spPr/>
    </dgm:pt>
    <dgm:pt modelId="{582E54B2-E63C-4CE4-9411-601B11D11856}" type="pres">
      <dgm:prSet presAssocID="{66A5BC90-0D88-4DBB-8532-6293C74B77E1}" presName="sibTrans" presStyleCnt="0"/>
      <dgm:spPr/>
    </dgm:pt>
    <dgm:pt modelId="{0C6D3C40-F549-4EAD-BDAC-9985D4B64648}" type="pres">
      <dgm:prSet presAssocID="{158A399B-7FA1-4C3B-89CC-9424E39A1773}" presName="compNode" presStyleCnt="0"/>
      <dgm:spPr/>
    </dgm:pt>
    <dgm:pt modelId="{64DDF5D4-065B-4E8B-88E6-516EA80CFB50}" type="pres">
      <dgm:prSet presAssocID="{158A399B-7FA1-4C3B-89CC-9424E39A1773}" presName="bgRect" presStyleLbl="bgShp" presStyleIdx="2" presStyleCnt="3" custLinFactNeighborX="-11943" custLinFactNeighborY="1352"/>
      <dgm:spPr/>
    </dgm:pt>
    <dgm:pt modelId="{ED64BCF7-DC8E-4502-98F9-350EFBA28894}" type="pres">
      <dgm:prSet presAssocID="{158A399B-7FA1-4C3B-89CC-9424E39A177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ap compass with solid fill"/>
        </a:ext>
      </dgm:extLst>
    </dgm:pt>
    <dgm:pt modelId="{5B58463F-0D31-480D-9B96-0330F7268BA1}" type="pres">
      <dgm:prSet presAssocID="{158A399B-7FA1-4C3B-89CC-9424E39A1773}" presName="spaceRect" presStyleCnt="0"/>
      <dgm:spPr/>
    </dgm:pt>
    <dgm:pt modelId="{6F519BAB-0E2F-49E1-BE92-3E6DE21B2618}" type="pres">
      <dgm:prSet presAssocID="{158A399B-7FA1-4C3B-89CC-9424E39A1773}" presName="parTx" presStyleLbl="revTx" presStyleIdx="4" presStyleCnt="6">
        <dgm:presLayoutVars>
          <dgm:chMax val="0"/>
          <dgm:chPref val="0"/>
        </dgm:presLayoutVars>
      </dgm:prSet>
      <dgm:spPr/>
    </dgm:pt>
    <dgm:pt modelId="{2C261BB3-EA76-43BD-A6D0-86C52A39E7BB}" type="pres">
      <dgm:prSet presAssocID="{158A399B-7FA1-4C3B-89CC-9424E39A1773}" presName="desTx" presStyleLbl="revTx" presStyleIdx="5" presStyleCnt="6">
        <dgm:presLayoutVars/>
      </dgm:prSet>
      <dgm:spPr/>
    </dgm:pt>
  </dgm:ptLst>
  <dgm:cxnLst>
    <dgm:cxn modelId="{3D33CD0E-5227-504E-B40A-28EBF1CAFEFB}" type="presOf" srcId="{022261E4-0D26-4921-B3B6-1A1333539AF4}" destId="{71BAADDB-6FCB-4EAB-9AA1-A82CF4FA771D}" srcOrd="0" destOrd="0" presId="urn:microsoft.com/office/officeart/2018/2/layout/IconVerticalSolidList"/>
    <dgm:cxn modelId="{C6791019-6864-449A-B2E0-0A8F3716A523}" srcId="{292B6060-8B71-4C48-9078-5EC2CAAE19A7}" destId="{490B850B-0D90-46BC-93A2-23C56EA8E25A}" srcOrd="0" destOrd="0" parTransId="{6DE6CBF3-3E0B-40A8-8318-94E3D24A8C49}" sibTransId="{13E0167A-139B-41BE-B536-B2338C4C845C}"/>
    <dgm:cxn modelId="{A1C2942C-7EED-6C40-8E2C-CF7227C06C97}" type="presOf" srcId="{158A399B-7FA1-4C3B-89CC-9424E39A1773}" destId="{6F519BAB-0E2F-49E1-BE92-3E6DE21B2618}" srcOrd="0" destOrd="0" presId="urn:microsoft.com/office/officeart/2018/2/layout/IconVerticalSolidList"/>
    <dgm:cxn modelId="{133B7132-2406-8940-9209-27170C336DC7}" type="presOf" srcId="{490B850B-0D90-46BC-93A2-23C56EA8E25A}" destId="{02BC3CB3-CAC3-4B9C-B704-13563AAA91B6}" srcOrd="0" destOrd="0" presId="urn:microsoft.com/office/officeart/2018/2/layout/IconVerticalSolidList"/>
    <dgm:cxn modelId="{8E646E39-88A5-C244-A98C-1C65F4E32007}" type="presOf" srcId="{67ECD6F9-3D66-204D-9457-456B6487A8E8}" destId="{02BC3CB3-CAC3-4B9C-B704-13563AAA91B6}" srcOrd="0" destOrd="1" presId="urn:microsoft.com/office/officeart/2018/2/layout/IconVerticalSolidList"/>
    <dgm:cxn modelId="{81A61C46-5FCE-461C-B369-4A7D77FDEE8F}" srcId="{158A399B-7FA1-4C3B-89CC-9424E39A1773}" destId="{22C325DD-9989-40AE-A235-7ABBCD05D3DE}" srcOrd="0" destOrd="0" parTransId="{AE02477A-A003-4A48-A59A-F89883A78CE8}" sibTransId="{EC381A33-1CAF-4BEA-8159-1489FCBBC09C}"/>
    <dgm:cxn modelId="{52960E69-04B6-F344-9227-8565CF6611C0}" type="presOf" srcId="{292B6060-8B71-4C48-9078-5EC2CAAE19A7}" destId="{F1AC683C-A590-49D0-9753-20729AC8126E}" srcOrd="0" destOrd="0" presId="urn:microsoft.com/office/officeart/2018/2/layout/IconVerticalSolidList"/>
    <dgm:cxn modelId="{93E7EB74-8224-7044-8CA4-21CC89D5861A}" type="presOf" srcId="{1C2BD239-649D-4EEF-8E4F-1BD66684A603}" destId="{4AB826BB-221C-4E31-AFC1-E1FF6541DB9E}" srcOrd="0" destOrd="0" presId="urn:microsoft.com/office/officeart/2018/2/layout/IconVerticalSolidList"/>
    <dgm:cxn modelId="{E604AD96-5233-B14F-9DB3-6A0533275C33}" type="presOf" srcId="{197DB053-44B1-7445-B24B-AFF9EA44CDB1}" destId="{F274FA25-5BF4-48C7-A437-86CC735CC016}" srcOrd="0" destOrd="0" presId="urn:microsoft.com/office/officeart/2018/2/layout/IconVerticalSolidList"/>
    <dgm:cxn modelId="{032A7CA9-CEA7-4266-98D0-DD68AE7F745B}" srcId="{022261E4-0D26-4921-B3B6-1A1333539AF4}" destId="{1C2BD239-649D-4EEF-8E4F-1BD66684A603}" srcOrd="0" destOrd="0" parTransId="{ACAED61F-894B-40D6-9048-C0A80CBA6FE8}" sibTransId="{D0D8C89D-1208-4468-BC69-DBF5A2DEA1AB}"/>
    <dgm:cxn modelId="{033046B2-C0B6-4619-B4E8-87B147034DEA}" srcId="{022261E4-0D26-4921-B3B6-1A1333539AF4}" destId="{158A399B-7FA1-4C3B-89CC-9424E39A1773}" srcOrd="2" destOrd="0" parTransId="{673665C3-56FE-4DAD-8A96-57D84455EA42}" sibTransId="{2A559AC2-EF2A-4E3A-89BF-DDF494561E03}"/>
    <dgm:cxn modelId="{0A0008B9-6F68-3149-BD7D-32667571980C}" srcId="{292B6060-8B71-4C48-9078-5EC2CAAE19A7}" destId="{67ECD6F9-3D66-204D-9457-456B6487A8E8}" srcOrd="1" destOrd="0" parTransId="{6F2DBEA1-3C17-524E-B4B1-2430B33768FE}" sibTransId="{5FDB5169-E157-DE46-9D22-F2BF71DCB735}"/>
    <dgm:cxn modelId="{8625AEBD-6DE8-8447-8B18-5A36B8C63EF8}" type="presOf" srcId="{22C325DD-9989-40AE-A235-7ABBCD05D3DE}" destId="{2C261BB3-EA76-43BD-A6D0-86C52A39E7BB}" srcOrd="0" destOrd="0" presId="urn:microsoft.com/office/officeart/2018/2/layout/IconVerticalSolidList"/>
    <dgm:cxn modelId="{5229F4DA-F1B7-46AE-A00C-9B22171618F7}" srcId="{022261E4-0D26-4921-B3B6-1A1333539AF4}" destId="{292B6060-8B71-4C48-9078-5EC2CAAE19A7}" srcOrd="1" destOrd="0" parTransId="{0CB50765-F6BC-4F92-8DA1-94783B22594F}" sibTransId="{66A5BC90-0D88-4DBB-8532-6293C74B77E1}"/>
    <dgm:cxn modelId="{723CEAF3-AE51-4848-93B9-FA4B77E8F3C1}" srcId="{1C2BD239-649D-4EEF-8E4F-1BD66684A603}" destId="{197DB053-44B1-7445-B24B-AFF9EA44CDB1}" srcOrd="0" destOrd="0" parTransId="{F265AF1E-D58E-B047-8449-D7BA3C1CCC17}" sibTransId="{A140FE1F-F843-FE45-B5E2-26B6A352AC95}"/>
    <dgm:cxn modelId="{B8C50D3A-97FB-6347-9C55-335FB0399F72}" type="presParOf" srcId="{71BAADDB-6FCB-4EAB-9AA1-A82CF4FA771D}" destId="{C4BF2AAE-2432-4092-AA40-0785CAFDF432}" srcOrd="0" destOrd="0" presId="urn:microsoft.com/office/officeart/2018/2/layout/IconVerticalSolidList"/>
    <dgm:cxn modelId="{D39A44D6-F9EF-6641-B42C-E9EB3D0DF17C}" type="presParOf" srcId="{C4BF2AAE-2432-4092-AA40-0785CAFDF432}" destId="{A9A110BC-0963-47BA-A2B4-BBDA648AF15A}" srcOrd="0" destOrd="0" presId="urn:microsoft.com/office/officeart/2018/2/layout/IconVerticalSolidList"/>
    <dgm:cxn modelId="{90C9A298-D998-9F49-BF99-87A07F75B7BF}" type="presParOf" srcId="{C4BF2AAE-2432-4092-AA40-0785CAFDF432}" destId="{654699D7-2177-452A-86C3-1B82FD3B2330}" srcOrd="1" destOrd="0" presId="urn:microsoft.com/office/officeart/2018/2/layout/IconVerticalSolidList"/>
    <dgm:cxn modelId="{992D1FDC-2C65-A146-A548-D0A5EA5A402A}" type="presParOf" srcId="{C4BF2AAE-2432-4092-AA40-0785CAFDF432}" destId="{0F71F0CC-F12D-4940-97DB-F6404D5D51ED}" srcOrd="2" destOrd="0" presId="urn:microsoft.com/office/officeart/2018/2/layout/IconVerticalSolidList"/>
    <dgm:cxn modelId="{49551BFA-11A0-C24B-9943-BBD907B1CB6F}" type="presParOf" srcId="{C4BF2AAE-2432-4092-AA40-0785CAFDF432}" destId="{4AB826BB-221C-4E31-AFC1-E1FF6541DB9E}" srcOrd="3" destOrd="0" presId="urn:microsoft.com/office/officeart/2018/2/layout/IconVerticalSolidList"/>
    <dgm:cxn modelId="{C8147074-AD11-AB43-A7B3-BD271C4243CE}" type="presParOf" srcId="{C4BF2AAE-2432-4092-AA40-0785CAFDF432}" destId="{F274FA25-5BF4-48C7-A437-86CC735CC016}" srcOrd="4" destOrd="0" presId="urn:microsoft.com/office/officeart/2018/2/layout/IconVerticalSolidList"/>
    <dgm:cxn modelId="{0BAE3953-B042-B845-A203-667A26DC2B6D}" type="presParOf" srcId="{71BAADDB-6FCB-4EAB-9AA1-A82CF4FA771D}" destId="{37FAB403-F29E-4FCB-BB0B-D4CA558C326B}" srcOrd="1" destOrd="0" presId="urn:microsoft.com/office/officeart/2018/2/layout/IconVerticalSolidList"/>
    <dgm:cxn modelId="{CA5DAA55-AD08-7342-B58A-78A322E9D126}" type="presParOf" srcId="{71BAADDB-6FCB-4EAB-9AA1-A82CF4FA771D}" destId="{E420A595-D703-426C-BC6D-450035B12364}" srcOrd="2" destOrd="0" presId="urn:microsoft.com/office/officeart/2018/2/layout/IconVerticalSolidList"/>
    <dgm:cxn modelId="{48397F25-15FE-EE43-8352-7472B7B08783}" type="presParOf" srcId="{E420A595-D703-426C-BC6D-450035B12364}" destId="{61505755-89D1-443C-9678-B588B771B42F}" srcOrd="0" destOrd="0" presId="urn:microsoft.com/office/officeart/2018/2/layout/IconVerticalSolidList"/>
    <dgm:cxn modelId="{DFC4F363-2F35-4645-8608-5D3564F02336}" type="presParOf" srcId="{E420A595-D703-426C-BC6D-450035B12364}" destId="{68B8D188-E1B9-4A48-A88B-3E883A268F35}" srcOrd="1" destOrd="0" presId="urn:microsoft.com/office/officeart/2018/2/layout/IconVerticalSolidList"/>
    <dgm:cxn modelId="{AC90C2E8-3B67-4F46-A385-F9A056293902}" type="presParOf" srcId="{E420A595-D703-426C-BC6D-450035B12364}" destId="{62E8D99F-4733-4B23-AF08-8A91A151FF50}" srcOrd="2" destOrd="0" presId="urn:microsoft.com/office/officeart/2018/2/layout/IconVerticalSolidList"/>
    <dgm:cxn modelId="{F9EC83E1-00AE-5941-9593-52348B50C996}" type="presParOf" srcId="{E420A595-D703-426C-BC6D-450035B12364}" destId="{F1AC683C-A590-49D0-9753-20729AC8126E}" srcOrd="3" destOrd="0" presId="urn:microsoft.com/office/officeart/2018/2/layout/IconVerticalSolidList"/>
    <dgm:cxn modelId="{3859A152-4252-4E47-84E4-7C75FF486D00}" type="presParOf" srcId="{E420A595-D703-426C-BC6D-450035B12364}" destId="{02BC3CB3-CAC3-4B9C-B704-13563AAA91B6}" srcOrd="4" destOrd="0" presId="urn:microsoft.com/office/officeart/2018/2/layout/IconVerticalSolidList"/>
    <dgm:cxn modelId="{65AB8202-5F7B-7446-8CC5-245650C618DB}" type="presParOf" srcId="{71BAADDB-6FCB-4EAB-9AA1-A82CF4FA771D}" destId="{582E54B2-E63C-4CE4-9411-601B11D11856}" srcOrd="3" destOrd="0" presId="urn:microsoft.com/office/officeart/2018/2/layout/IconVerticalSolidList"/>
    <dgm:cxn modelId="{0EA86EB5-ACA4-E747-B5A1-8009BA03A7D8}" type="presParOf" srcId="{71BAADDB-6FCB-4EAB-9AA1-A82CF4FA771D}" destId="{0C6D3C40-F549-4EAD-BDAC-9985D4B64648}" srcOrd="4" destOrd="0" presId="urn:microsoft.com/office/officeart/2018/2/layout/IconVerticalSolidList"/>
    <dgm:cxn modelId="{946FB47C-C247-9941-B397-D9171D95AA5B}" type="presParOf" srcId="{0C6D3C40-F549-4EAD-BDAC-9985D4B64648}" destId="{64DDF5D4-065B-4E8B-88E6-516EA80CFB50}" srcOrd="0" destOrd="0" presId="urn:microsoft.com/office/officeart/2018/2/layout/IconVerticalSolidList"/>
    <dgm:cxn modelId="{F86783FC-E34F-0944-BD90-965DF46FACA5}" type="presParOf" srcId="{0C6D3C40-F549-4EAD-BDAC-9985D4B64648}" destId="{ED64BCF7-DC8E-4502-98F9-350EFBA28894}" srcOrd="1" destOrd="0" presId="urn:microsoft.com/office/officeart/2018/2/layout/IconVerticalSolidList"/>
    <dgm:cxn modelId="{B1E9B55E-4CB8-324B-A08A-AD16022DEF2D}" type="presParOf" srcId="{0C6D3C40-F549-4EAD-BDAC-9985D4B64648}" destId="{5B58463F-0D31-480D-9B96-0330F7268BA1}" srcOrd="2" destOrd="0" presId="urn:microsoft.com/office/officeart/2018/2/layout/IconVerticalSolidList"/>
    <dgm:cxn modelId="{C8388236-0157-164C-B881-3D07E8281D8A}" type="presParOf" srcId="{0C6D3C40-F549-4EAD-BDAC-9985D4B64648}" destId="{6F519BAB-0E2F-49E1-BE92-3E6DE21B2618}" srcOrd="3" destOrd="0" presId="urn:microsoft.com/office/officeart/2018/2/layout/IconVerticalSolidList"/>
    <dgm:cxn modelId="{D0F69054-D8B1-334A-A118-171A35FCED35}" type="presParOf" srcId="{0C6D3C40-F549-4EAD-BDAC-9985D4B64648}" destId="{2C261BB3-EA76-43BD-A6D0-86C52A39E7B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096235-2FA1-3B43-A621-2F85D12327E2}" type="doc">
      <dgm:prSet loTypeId="urn:microsoft.com/office/officeart/2005/8/layout/hList6" loCatId="list" qsTypeId="urn:microsoft.com/office/officeart/2005/8/quickstyle/simple2" qsCatId="simple" csTypeId="urn:microsoft.com/office/officeart/2005/8/colors/accent2_2" csCatId="accent2" phldr="1"/>
      <dgm:spPr/>
      <dgm:t>
        <a:bodyPr/>
        <a:lstStyle/>
        <a:p>
          <a:endParaRPr lang="en-US"/>
        </a:p>
      </dgm:t>
    </dgm:pt>
    <dgm:pt modelId="{752FEF9C-C190-514A-B938-D6D74D0D9020}">
      <dgm:prSet/>
      <dgm:spPr/>
      <dgm:t>
        <a:bodyPr/>
        <a:lstStyle/>
        <a:p>
          <a:pPr algn="l"/>
          <a:r>
            <a:rPr lang="en-US" b="0" i="0" baseline="0" dirty="0"/>
            <a:t>What is CI?</a:t>
          </a:r>
          <a:endParaRPr lang="en-US" dirty="0"/>
        </a:p>
      </dgm:t>
    </dgm:pt>
    <dgm:pt modelId="{617A1A3D-84F1-9C40-927E-31CE9D0F9DD9}" type="parTrans" cxnId="{00BDA5AC-AD26-C74F-8825-B4DE39203B60}">
      <dgm:prSet/>
      <dgm:spPr/>
      <dgm:t>
        <a:bodyPr/>
        <a:lstStyle/>
        <a:p>
          <a:endParaRPr lang="en-US"/>
        </a:p>
      </dgm:t>
    </dgm:pt>
    <dgm:pt modelId="{D5B2F5A4-D85A-9A49-B4FE-459C5DFD584E}" type="sibTrans" cxnId="{00BDA5AC-AD26-C74F-8825-B4DE39203B60}">
      <dgm:prSet/>
      <dgm:spPr/>
      <dgm:t>
        <a:bodyPr/>
        <a:lstStyle/>
        <a:p>
          <a:endParaRPr lang="en-US"/>
        </a:p>
      </dgm:t>
    </dgm:pt>
    <dgm:pt modelId="{13E4DA1E-03D4-FE46-8DC3-0BA640F0F354}">
      <dgm:prSet/>
      <dgm:spPr/>
      <dgm:t>
        <a:bodyPr/>
        <a:lstStyle/>
        <a:p>
          <a:pPr algn="l"/>
          <a:r>
            <a:rPr lang="en-US" b="0" i="0" baseline="0" dirty="0"/>
            <a:t>What problem does CI address? </a:t>
          </a:r>
          <a:endParaRPr lang="en-US" dirty="0"/>
        </a:p>
      </dgm:t>
    </dgm:pt>
    <dgm:pt modelId="{51E36D50-06BD-1342-B7E5-8C0A6663C43C}" type="parTrans" cxnId="{56010F3C-3E67-7F46-8589-2677155359FA}">
      <dgm:prSet/>
      <dgm:spPr/>
      <dgm:t>
        <a:bodyPr/>
        <a:lstStyle/>
        <a:p>
          <a:endParaRPr lang="en-US"/>
        </a:p>
      </dgm:t>
    </dgm:pt>
    <dgm:pt modelId="{95080E13-D9AD-9A4B-A798-C1F30854A14E}" type="sibTrans" cxnId="{56010F3C-3E67-7F46-8589-2677155359FA}">
      <dgm:prSet/>
      <dgm:spPr/>
      <dgm:t>
        <a:bodyPr/>
        <a:lstStyle/>
        <a:p>
          <a:endParaRPr lang="en-US"/>
        </a:p>
      </dgm:t>
    </dgm:pt>
    <dgm:pt modelId="{7C99B759-A30D-D94E-A0B2-60310F46D8F9}">
      <dgm:prSet/>
      <dgm:spPr/>
      <dgm:t>
        <a:bodyPr/>
        <a:lstStyle/>
        <a:p>
          <a:pPr algn="l"/>
          <a:r>
            <a:rPr lang="en-US" b="0" i="0" baseline="0" dirty="0"/>
            <a:t>How does GPS Vinyl Siding provide a solution? </a:t>
          </a:r>
          <a:endParaRPr lang="en-US" dirty="0"/>
        </a:p>
      </dgm:t>
    </dgm:pt>
    <dgm:pt modelId="{BBC54530-6296-0A47-B125-56EC59C33081}" type="parTrans" cxnId="{DDEE3245-1B2D-8243-AC8E-411FAE35868F}">
      <dgm:prSet/>
      <dgm:spPr/>
      <dgm:t>
        <a:bodyPr/>
        <a:lstStyle/>
        <a:p>
          <a:endParaRPr lang="en-US"/>
        </a:p>
      </dgm:t>
    </dgm:pt>
    <dgm:pt modelId="{3D11BD74-8245-3743-BAFC-FA86DB1B69D6}" type="sibTrans" cxnId="{DDEE3245-1B2D-8243-AC8E-411FAE35868F}">
      <dgm:prSet/>
      <dgm:spPr/>
      <dgm:t>
        <a:bodyPr/>
        <a:lstStyle/>
        <a:p>
          <a:endParaRPr lang="en-US"/>
        </a:p>
      </dgm:t>
    </dgm:pt>
    <dgm:pt modelId="{57E99A59-90C5-CD4B-BDB7-8E617099BD99}" type="pres">
      <dgm:prSet presAssocID="{5F096235-2FA1-3B43-A621-2F85D12327E2}" presName="Name0" presStyleCnt="0">
        <dgm:presLayoutVars>
          <dgm:dir/>
          <dgm:resizeHandles val="exact"/>
        </dgm:presLayoutVars>
      </dgm:prSet>
      <dgm:spPr/>
    </dgm:pt>
    <dgm:pt modelId="{A6913552-4D70-3845-BC8F-D3A5E83EB321}" type="pres">
      <dgm:prSet presAssocID="{752FEF9C-C190-514A-B938-D6D74D0D9020}" presName="node" presStyleLbl="node1" presStyleIdx="0" presStyleCnt="3">
        <dgm:presLayoutVars>
          <dgm:bulletEnabled val="1"/>
        </dgm:presLayoutVars>
      </dgm:prSet>
      <dgm:spPr/>
    </dgm:pt>
    <dgm:pt modelId="{A00FCE92-0C31-F746-8500-67F97D1E7902}" type="pres">
      <dgm:prSet presAssocID="{D5B2F5A4-D85A-9A49-B4FE-459C5DFD584E}" presName="sibTrans" presStyleCnt="0"/>
      <dgm:spPr/>
    </dgm:pt>
    <dgm:pt modelId="{0775D67B-D064-164F-9422-3EA42638DC6B}" type="pres">
      <dgm:prSet presAssocID="{13E4DA1E-03D4-FE46-8DC3-0BA640F0F354}" presName="node" presStyleLbl="node1" presStyleIdx="1" presStyleCnt="3">
        <dgm:presLayoutVars>
          <dgm:bulletEnabled val="1"/>
        </dgm:presLayoutVars>
      </dgm:prSet>
      <dgm:spPr/>
    </dgm:pt>
    <dgm:pt modelId="{DEE1B762-3494-DC42-A876-09AFF0605833}" type="pres">
      <dgm:prSet presAssocID="{95080E13-D9AD-9A4B-A798-C1F30854A14E}" presName="sibTrans" presStyleCnt="0"/>
      <dgm:spPr/>
    </dgm:pt>
    <dgm:pt modelId="{67432EC6-8A04-274D-B312-9A620F346241}" type="pres">
      <dgm:prSet presAssocID="{7C99B759-A30D-D94E-A0B2-60310F46D8F9}" presName="node" presStyleLbl="node1" presStyleIdx="2" presStyleCnt="3">
        <dgm:presLayoutVars>
          <dgm:bulletEnabled val="1"/>
        </dgm:presLayoutVars>
      </dgm:prSet>
      <dgm:spPr/>
    </dgm:pt>
  </dgm:ptLst>
  <dgm:cxnLst>
    <dgm:cxn modelId="{56010F3C-3E67-7F46-8589-2677155359FA}" srcId="{5F096235-2FA1-3B43-A621-2F85D12327E2}" destId="{13E4DA1E-03D4-FE46-8DC3-0BA640F0F354}" srcOrd="1" destOrd="0" parTransId="{51E36D50-06BD-1342-B7E5-8C0A6663C43C}" sibTransId="{95080E13-D9AD-9A4B-A798-C1F30854A14E}"/>
    <dgm:cxn modelId="{DDEE3245-1B2D-8243-AC8E-411FAE35868F}" srcId="{5F096235-2FA1-3B43-A621-2F85D12327E2}" destId="{7C99B759-A30D-D94E-A0B2-60310F46D8F9}" srcOrd="2" destOrd="0" parTransId="{BBC54530-6296-0A47-B125-56EC59C33081}" sibTransId="{3D11BD74-8245-3743-BAFC-FA86DB1B69D6}"/>
    <dgm:cxn modelId="{5DB1706E-9F01-344A-AFFC-670473C3F9EB}" type="presOf" srcId="{752FEF9C-C190-514A-B938-D6D74D0D9020}" destId="{A6913552-4D70-3845-BC8F-D3A5E83EB321}" srcOrd="0" destOrd="0" presId="urn:microsoft.com/office/officeart/2005/8/layout/hList6"/>
    <dgm:cxn modelId="{4EC9CA77-A2DD-5941-8840-F9AAF6733836}" type="presOf" srcId="{13E4DA1E-03D4-FE46-8DC3-0BA640F0F354}" destId="{0775D67B-D064-164F-9422-3EA42638DC6B}" srcOrd="0" destOrd="0" presId="urn:microsoft.com/office/officeart/2005/8/layout/hList6"/>
    <dgm:cxn modelId="{B4A66187-1ABC-3748-B1E4-227B85A89DA4}" type="presOf" srcId="{7C99B759-A30D-D94E-A0B2-60310F46D8F9}" destId="{67432EC6-8A04-274D-B312-9A620F346241}" srcOrd="0" destOrd="0" presId="urn:microsoft.com/office/officeart/2005/8/layout/hList6"/>
    <dgm:cxn modelId="{00BDA5AC-AD26-C74F-8825-B4DE39203B60}" srcId="{5F096235-2FA1-3B43-A621-2F85D12327E2}" destId="{752FEF9C-C190-514A-B938-D6D74D0D9020}" srcOrd="0" destOrd="0" parTransId="{617A1A3D-84F1-9C40-927E-31CE9D0F9DD9}" sibTransId="{D5B2F5A4-D85A-9A49-B4FE-459C5DFD584E}"/>
    <dgm:cxn modelId="{C83395D0-BAC8-604A-A562-4D77A93BA348}" type="presOf" srcId="{5F096235-2FA1-3B43-A621-2F85D12327E2}" destId="{57E99A59-90C5-CD4B-BDB7-8E617099BD99}" srcOrd="0" destOrd="0" presId="urn:microsoft.com/office/officeart/2005/8/layout/hList6"/>
    <dgm:cxn modelId="{105CCDCE-9D31-1446-90CA-B227B6805D11}" type="presParOf" srcId="{57E99A59-90C5-CD4B-BDB7-8E617099BD99}" destId="{A6913552-4D70-3845-BC8F-D3A5E83EB321}" srcOrd="0" destOrd="0" presId="urn:microsoft.com/office/officeart/2005/8/layout/hList6"/>
    <dgm:cxn modelId="{32D8C20D-5B24-5248-8AD1-672E023DB46C}" type="presParOf" srcId="{57E99A59-90C5-CD4B-BDB7-8E617099BD99}" destId="{A00FCE92-0C31-F746-8500-67F97D1E7902}" srcOrd="1" destOrd="0" presId="urn:microsoft.com/office/officeart/2005/8/layout/hList6"/>
    <dgm:cxn modelId="{0A53B6CF-3687-C84D-91F9-5FE7C97D7D5A}" type="presParOf" srcId="{57E99A59-90C5-CD4B-BDB7-8E617099BD99}" destId="{0775D67B-D064-164F-9422-3EA42638DC6B}" srcOrd="2" destOrd="0" presId="urn:microsoft.com/office/officeart/2005/8/layout/hList6"/>
    <dgm:cxn modelId="{822FA56E-F32D-7F4D-99BB-651041BEB1C8}" type="presParOf" srcId="{57E99A59-90C5-CD4B-BDB7-8E617099BD99}" destId="{DEE1B762-3494-DC42-A876-09AFF0605833}" srcOrd="3" destOrd="0" presId="urn:microsoft.com/office/officeart/2005/8/layout/hList6"/>
    <dgm:cxn modelId="{175EFA33-9AF6-B948-907A-562DBDD23F5A}" type="presParOf" srcId="{57E99A59-90C5-CD4B-BDB7-8E617099BD99}" destId="{67432EC6-8A04-274D-B312-9A620F34624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EC65B9-FBD7-D041-96BE-576EA63F38E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E4B123FE-27A5-2449-AFE6-BFC6B0C28878}">
      <dgm:prSet/>
      <dgm:spPr/>
      <dgm:t>
        <a:bodyPr/>
        <a:lstStyle/>
        <a:p>
          <a:pPr algn="l"/>
          <a:r>
            <a:rPr lang="en-US" dirty="0"/>
            <a:t>Studs &amp; framing are 25% of wall surface area.</a:t>
          </a:r>
        </a:p>
      </dgm:t>
    </dgm:pt>
    <dgm:pt modelId="{AB5E1619-AD09-1042-A610-DF1D5E8E351B}" type="parTrans" cxnId="{77EE35F6-2A79-1A4D-9D51-B6840A430765}">
      <dgm:prSet/>
      <dgm:spPr/>
      <dgm:t>
        <a:bodyPr/>
        <a:lstStyle/>
        <a:p>
          <a:endParaRPr lang="en-US"/>
        </a:p>
      </dgm:t>
    </dgm:pt>
    <dgm:pt modelId="{25C9EE32-07EE-A944-AA3F-C160D1DC799A}" type="sibTrans" cxnId="{77EE35F6-2A79-1A4D-9D51-B6840A430765}">
      <dgm:prSet/>
      <dgm:spPr/>
      <dgm:t>
        <a:bodyPr/>
        <a:lstStyle/>
        <a:p>
          <a:endParaRPr lang="en-US"/>
        </a:p>
      </dgm:t>
    </dgm:pt>
    <dgm:pt modelId="{52639C1F-A210-7C4D-BF40-2CFF829C9657}">
      <dgm:prSet/>
      <dgm:spPr/>
      <dgm:t>
        <a:bodyPr/>
        <a:lstStyle/>
        <a:p>
          <a:pPr algn="l"/>
          <a:r>
            <a:rPr lang="en-US" dirty="0"/>
            <a:t>Heat loss due to thermal bridging is a significant contributor to energy loss.</a:t>
          </a:r>
        </a:p>
      </dgm:t>
    </dgm:pt>
    <dgm:pt modelId="{0A55E9D0-D9AD-ED4C-AE8B-7360C6703252}" type="parTrans" cxnId="{002F0F89-BCAB-AA4B-A96B-CEF4D3E67A46}">
      <dgm:prSet/>
      <dgm:spPr/>
      <dgm:t>
        <a:bodyPr/>
        <a:lstStyle/>
        <a:p>
          <a:endParaRPr lang="en-US"/>
        </a:p>
      </dgm:t>
    </dgm:pt>
    <dgm:pt modelId="{D4844F71-C875-744F-9F19-95C2C610213E}" type="sibTrans" cxnId="{002F0F89-BCAB-AA4B-A96B-CEF4D3E67A46}">
      <dgm:prSet/>
      <dgm:spPr/>
      <dgm:t>
        <a:bodyPr/>
        <a:lstStyle/>
        <a:p>
          <a:endParaRPr lang="en-US"/>
        </a:p>
      </dgm:t>
    </dgm:pt>
    <dgm:pt modelId="{99A859EB-A8FB-024B-8F7D-F8AA769D1868}" type="pres">
      <dgm:prSet presAssocID="{77EC65B9-FBD7-D041-96BE-576EA63F38E5}" presName="Name0" presStyleCnt="0">
        <dgm:presLayoutVars>
          <dgm:dir/>
          <dgm:resizeHandles val="exact"/>
        </dgm:presLayoutVars>
      </dgm:prSet>
      <dgm:spPr/>
    </dgm:pt>
    <dgm:pt modelId="{1D010EDA-341E-794F-8BAA-EDFE1E9A4527}" type="pres">
      <dgm:prSet presAssocID="{77EC65B9-FBD7-D041-96BE-576EA63F38E5}" presName="fgShape" presStyleLbl="fgShp" presStyleIdx="0" presStyleCnt="1"/>
      <dgm:spPr/>
    </dgm:pt>
    <dgm:pt modelId="{8F71782E-3911-6747-891C-7B717ADA5B47}" type="pres">
      <dgm:prSet presAssocID="{77EC65B9-FBD7-D041-96BE-576EA63F38E5}" presName="linComp" presStyleCnt="0"/>
      <dgm:spPr/>
    </dgm:pt>
    <dgm:pt modelId="{97FB068F-A5CE-6346-A057-0E048FA1CF43}" type="pres">
      <dgm:prSet presAssocID="{E4B123FE-27A5-2449-AFE6-BFC6B0C28878}" presName="compNode" presStyleCnt="0"/>
      <dgm:spPr/>
    </dgm:pt>
    <dgm:pt modelId="{A397DDC3-70C1-B84D-A6D3-4F315CB9BE79}" type="pres">
      <dgm:prSet presAssocID="{E4B123FE-27A5-2449-AFE6-BFC6B0C28878}" presName="bkgdShape" presStyleLbl="node1" presStyleIdx="0" presStyleCnt="2"/>
      <dgm:spPr/>
    </dgm:pt>
    <dgm:pt modelId="{2F5B3461-B819-9A40-9331-72B053084858}" type="pres">
      <dgm:prSet presAssocID="{E4B123FE-27A5-2449-AFE6-BFC6B0C28878}" presName="nodeTx" presStyleLbl="node1" presStyleIdx="0" presStyleCnt="2">
        <dgm:presLayoutVars>
          <dgm:bulletEnabled val="1"/>
        </dgm:presLayoutVars>
      </dgm:prSet>
      <dgm:spPr/>
    </dgm:pt>
    <dgm:pt modelId="{79914AA6-03C4-384D-BE0D-11AF0CA0EC87}" type="pres">
      <dgm:prSet presAssocID="{E4B123FE-27A5-2449-AFE6-BFC6B0C28878}" presName="invisiNode" presStyleLbl="node1" presStyleIdx="0" presStyleCnt="2"/>
      <dgm:spPr/>
    </dgm:pt>
    <dgm:pt modelId="{22EE21CF-7C9F-554B-8814-081C01394A68}" type="pres">
      <dgm:prSet presAssocID="{E4B123FE-27A5-2449-AFE6-BFC6B0C28878}"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585EC83A-16DE-4544-AFFB-EF5D0221BE15}" type="pres">
      <dgm:prSet presAssocID="{25C9EE32-07EE-A944-AA3F-C160D1DC799A}" presName="sibTrans" presStyleLbl="sibTrans2D1" presStyleIdx="0" presStyleCnt="0"/>
      <dgm:spPr/>
    </dgm:pt>
    <dgm:pt modelId="{B1093D6C-182D-644B-8F9E-AB8C6610430B}" type="pres">
      <dgm:prSet presAssocID="{52639C1F-A210-7C4D-BF40-2CFF829C9657}" presName="compNode" presStyleCnt="0"/>
      <dgm:spPr/>
    </dgm:pt>
    <dgm:pt modelId="{65E5641D-4E04-2E46-BA1D-A42873325DD6}" type="pres">
      <dgm:prSet presAssocID="{52639C1F-A210-7C4D-BF40-2CFF829C9657}" presName="bkgdShape" presStyleLbl="node1" presStyleIdx="1" presStyleCnt="2"/>
      <dgm:spPr/>
    </dgm:pt>
    <dgm:pt modelId="{5C977187-66D7-9146-ABF7-20BC10ED751C}" type="pres">
      <dgm:prSet presAssocID="{52639C1F-A210-7C4D-BF40-2CFF829C9657}" presName="nodeTx" presStyleLbl="node1" presStyleIdx="1" presStyleCnt="2">
        <dgm:presLayoutVars>
          <dgm:bulletEnabled val="1"/>
        </dgm:presLayoutVars>
      </dgm:prSet>
      <dgm:spPr/>
    </dgm:pt>
    <dgm:pt modelId="{867C7D7D-707E-8D4F-9431-858E38AE9F3C}" type="pres">
      <dgm:prSet presAssocID="{52639C1F-A210-7C4D-BF40-2CFF829C9657}" presName="invisiNode" presStyleLbl="node1" presStyleIdx="1" presStyleCnt="2"/>
      <dgm:spPr/>
    </dgm:pt>
    <dgm:pt modelId="{54213526-DD8D-D148-B028-87FAF49C4F1B}" type="pres">
      <dgm:prSet presAssocID="{52639C1F-A210-7C4D-BF40-2CFF829C9657}" presName="imagNode" presStyleLbl="fgImgPlac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BF6DA25C-5AF4-894F-849C-722D1CA3F02D}" type="presOf" srcId="{77EC65B9-FBD7-D041-96BE-576EA63F38E5}" destId="{99A859EB-A8FB-024B-8F7D-F8AA769D1868}" srcOrd="0" destOrd="0" presId="urn:microsoft.com/office/officeart/2005/8/layout/hList7"/>
    <dgm:cxn modelId="{22B8AD75-C1EB-4C4D-9E18-85E3C654AB08}" type="presOf" srcId="{52639C1F-A210-7C4D-BF40-2CFF829C9657}" destId="{5C977187-66D7-9146-ABF7-20BC10ED751C}" srcOrd="1" destOrd="0" presId="urn:microsoft.com/office/officeart/2005/8/layout/hList7"/>
    <dgm:cxn modelId="{289DC07B-FBDA-D44A-A892-20C37530B977}" type="presOf" srcId="{E4B123FE-27A5-2449-AFE6-BFC6B0C28878}" destId="{A397DDC3-70C1-B84D-A6D3-4F315CB9BE79}" srcOrd="0" destOrd="0" presId="urn:microsoft.com/office/officeart/2005/8/layout/hList7"/>
    <dgm:cxn modelId="{002F0F89-BCAB-AA4B-A96B-CEF4D3E67A46}" srcId="{77EC65B9-FBD7-D041-96BE-576EA63F38E5}" destId="{52639C1F-A210-7C4D-BF40-2CFF829C9657}" srcOrd="1" destOrd="0" parTransId="{0A55E9D0-D9AD-ED4C-AE8B-7360C6703252}" sibTransId="{D4844F71-C875-744F-9F19-95C2C610213E}"/>
    <dgm:cxn modelId="{EBC131BF-67EA-6A4E-9353-F85A64CA349B}" type="presOf" srcId="{25C9EE32-07EE-A944-AA3F-C160D1DC799A}" destId="{585EC83A-16DE-4544-AFFB-EF5D0221BE15}" srcOrd="0" destOrd="0" presId="urn:microsoft.com/office/officeart/2005/8/layout/hList7"/>
    <dgm:cxn modelId="{65A0A7E6-ED11-6E47-A026-EFB02C0223AD}" type="presOf" srcId="{52639C1F-A210-7C4D-BF40-2CFF829C9657}" destId="{65E5641D-4E04-2E46-BA1D-A42873325DD6}" srcOrd="0" destOrd="0" presId="urn:microsoft.com/office/officeart/2005/8/layout/hList7"/>
    <dgm:cxn modelId="{A74AD3E9-6BB2-AF47-BC4A-A9803A98F031}" type="presOf" srcId="{E4B123FE-27A5-2449-AFE6-BFC6B0C28878}" destId="{2F5B3461-B819-9A40-9331-72B053084858}" srcOrd="1" destOrd="0" presId="urn:microsoft.com/office/officeart/2005/8/layout/hList7"/>
    <dgm:cxn modelId="{77EE35F6-2A79-1A4D-9D51-B6840A430765}" srcId="{77EC65B9-FBD7-D041-96BE-576EA63F38E5}" destId="{E4B123FE-27A5-2449-AFE6-BFC6B0C28878}" srcOrd="0" destOrd="0" parTransId="{AB5E1619-AD09-1042-A610-DF1D5E8E351B}" sibTransId="{25C9EE32-07EE-A944-AA3F-C160D1DC799A}"/>
    <dgm:cxn modelId="{A2A62C4C-B821-4842-BDBE-89CD1A9C77F0}" type="presParOf" srcId="{99A859EB-A8FB-024B-8F7D-F8AA769D1868}" destId="{1D010EDA-341E-794F-8BAA-EDFE1E9A4527}" srcOrd="0" destOrd="0" presId="urn:microsoft.com/office/officeart/2005/8/layout/hList7"/>
    <dgm:cxn modelId="{CE01FF01-544A-9845-B6C0-BE24D5DBE9A7}" type="presParOf" srcId="{99A859EB-A8FB-024B-8F7D-F8AA769D1868}" destId="{8F71782E-3911-6747-891C-7B717ADA5B47}" srcOrd="1" destOrd="0" presId="urn:microsoft.com/office/officeart/2005/8/layout/hList7"/>
    <dgm:cxn modelId="{5E9BF89C-8286-8A43-962A-629AEF0CF010}" type="presParOf" srcId="{8F71782E-3911-6747-891C-7B717ADA5B47}" destId="{97FB068F-A5CE-6346-A057-0E048FA1CF43}" srcOrd="0" destOrd="0" presId="urn:microsoft.com/office/officeart/2005/8/layout/hList7"/>
    <dgm:cxn modelId="{776A5C11-2ED8-AD4C-98BF-58EFE1090B82}" type="presParOf" srcId="{97FB068F-A5CE-6346-A057-0E048FA1CF43}" destId="{A397DDC3-70C1-B84D-A6D3-4F315CB9BE79}" srcOrd="0" destOrd="0" presId="urn:microsoft.com/office/officeart/2005/8/layout/hList7"/>
    <dgm:cxn modelId="{7C70CC58-3C21-DC4B-A0FB-0C3E476A6F7E}" type="presParOf" srcId="{97FB068F-A5CE-6346-A057-0E048FA1CF43}" destId="{2F5B3461-B819-9A40-9331-72B053084858}" srcOrd="1" destOrd="0" presId="urn:microsoft.com/office/officeart/2005/8/layout/hList7"/>
    <dgm:cxn modelId="{5DD2F110-5B83-3741-90AE-93214F8DC96A}" type="presParOf" srcId="{97FB068F-A5CE-6346-A057-0E048FA1CF43}" destId="{79914AA6-03C4-384D-BE0D-11AF0CA0EC87}" srcOrd="2" destOrd="0" presId="urn:microsoft.com/office/officeart/2005/8/layout/hList7"/>
    <dgm:cxn modelId="{AF9FC7B6-4624-DC4D-8E45-1AEBD4E0275F}" type="presParOf" srcId="{97FB068F-A5CE-6346-A057-0E048FA1CF43}" destId="{22EE21CF-7C9F-554B-8814-081C01394A68}" srcOrd="3" destOrd="0" presId="urn:microsoft.com/office/officeart/2005/8/layout/hList7"/>
    <dgm:cxn modelId="{4C169F73-863C-2841-966C-332B46CA253F}" type="presParOf" srcId="{8F71782E-3911-6747-891C-7B717ADA5B47}" destId="{585EC83A-16DE-4544-AFFB-EF5D0221BE15}" srcOrd="1" destOrd="0" presId="urn:microsoft.com/office/officeart/2005/8/layout/hList7"/>
    <dgm:cxn modelId="{193935EF-1A9F-6F46-BB39-805FC3F5FCFD}" type="presParOf" srcId="{8F71782E-3911-6747-891C-7B717ADA5B47}" destId="{B1093D6C-182D-644B-8F9E-AB8C6610430B}" srcOrd="2" destOrd="0" presId="urn:microsoft.com/office/officeart/2005/8/layout/hList7"/>
    <dgm:cxn modelId="{4D1B6EB8-451A-B643-985D-685ED80487B1}" type="presParOf" srcId="{B1093D6C-182D-644B-8F9E-AB8C6610430B}" destId="{65E5641D-4E04-2E46-BA1D-A42873325DD6}" srcOrd="0" destOrd="0" presId="urn:microsoft.com/office/officeart/2005/8/layout/hList7"/>
    <dgm:cxn modelId="{6FF886A7-9874-2A4D-9636-D19509B83DDB}" type="presParOf" srcId="{B1093D6C-182D-644B-8F9E-AB8C6610430B}" destId="{5C977187-66D7-9146-ABF7-20BC10ED751C}" srcOrd="1" destOrd="0" presId="urn:microsoft.com/office/officeart/2005/8/layout/hList7"/>
    <dgm:cxn modelId="{11D17361-3B31-DE4A-96E4-44B4B54B3D45}" type="presParOf" srcId="{B1093D6C-182D-644B-8F9E-AB8C6610430B}" destId="{867C7D7D-707E-8D4F-9431-858E38AE9F3C}" srcOrd="2" destOrd="0" presId="urn:microsoft.com/office/officeart/2005/8/layout/hList7"/>
    <dgm:cxn modelId="{E9E05B4F-5AEA-4248-8AF7-259A49FBB750}" type="presParOf" srcId="{B1093D6C-182D-644B-8F9E-AB8C6610430B}" destId="{54213526-DD8D-D148-B028-87FAF49C4F1B}"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EA9861-FF07-F649-BF5C-ADDEF63FC5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AED097E-87A7-C848-8C05-E13DCE9ED47F}">
      <dgm:prSet/>
      <dgm:spPr/>
      <dgm:t>
        <a:bodyPr/>
        <a:lstStyle/>
        <a:p>
          <a:r>
            <a:rPr lang="en-US" dirty="0"/>
            <a:t>Only Insulated Siding Offers  CI</a:t>
          </a:r>
        </a:p>
      </dgm:t>
    </dgm:pt>
    <dgm:pt modelId="{00D96C1A-84A9-DE45-BC27-7D11FE568A3B}" type="parTrans" cxnId="{A9617FA7-D9BD-1149-B2A2-AE5CB7718201}">
      <dgm:prSet/>
      <dgm:spPr/>
      <dgm:t>
        <a:bodyPr/>
        <a:lstStyle/>
        <a:p>
          <a:endParaRPr lang="en-US"/>
        </a:p>
      </dgm:t>
    </dgm:pt>
    <dgm:pt modelId="{8C718ACC-C47B-6C43-916B-E83C1101327C}" type="sibTrans" cxnId="{A9617FA7-D9BD-1149-B2A2-AE5CB7718201}">
      <dgm:prSet/>
      <dgm:spPr/>
      <dgm:t>
        <a:bodyPr/>
        <a:lstStyle/>
        <a:p>
          <a:endParaRPr lang="en-US"/>
        </a:p>
      </dgm:t>
    </dgm:pt>
    <dgm:pt modelId="{3D6B4F3D-D6B8-214D-845D-642957E89533}">
      <dgm:prSet/>
      <dgm:spPr/>
      <dgm:t>
        <a:bodyPr/>
        <a:lstStyle/>
        <a:p>
          <a:r>
            <a:rPr lang="en-US" b="0" i="0" baseline="0" dirty="0"/>
            <a:t>GPS Insulated Vinyl Siding R-Value of 2.0 to 3.5</a:t>
          </a:r>
          <a:endParaRPr lang="en-US" dirty="0"/>
        </a:p>
      </dgm:t>
    </dgm:pt>
    <dgm:pt modelId="{7855B930-0026-2042-BEDB-49DB7164D4C2}" type="parTrans" cxnId="{59ACA2DE-055B-994C-9A24-ECAEB95D31D9}">
      <dgm:prSet/>
      <dgm:spPr/>
      <dgm:t>
        <a:bodyPr/>
        <a:lstStyle/>
        <a:p>
          <a:endParaRPr lang="en-US"/>
        </a:p>
      </dgm:t>
    </dgm:pt>
    <dgm:pt modelId="{FF6D8072-27D8-B145-8009-5E235115B216}" type="sibTrans" cxnId="{59ACA2DE-055B-994C-9A24-ECAEB95D31D9}">
      <dgm:prSet/>
      <dgm:spPr/>
      <dgm:t>
        <a:bodyPr/>
        <a:lstStyle/>
        <a:p>
          <a:endParaRPr lang="en-US"/>
        </a:p>
      </dgm:t>
    </dgm:pt>
    <dgm:pt modelId="{8C4D518A-8616-1345-89B6-BFFD9BD8C3C2}">
      <dgm:prSet/>
      <dgm:spPr/>
      <dgm:t>
        <a:bodyPr/>
        <a:lstStyle/>
        <a:p>
          <a:pPr>
            <a:buNone/>
          </a:pPr>
          <a:r>
            <a:rPr lang="en-US" dirty="0"/>
            <a:t>Uninsulated Siding - Little R-value</a:t>
          </a:r>
        </a:p>
      </dgm:t>
    </dgm:pt>
    <dgm:pt modelId="{EE11995C-996E-9D48-87DF-2CE8A7DF4095}" type="parTrans" cxnId="{C067F7E3-8569-C24D-8DA7-0BA07C88110D}">
      <dgm:prSet/>
      <dgm:spPr/>
      <dgm:t>
        <a:bodyPr/>
        <a:lstStyle/>
        <a:p>
          <a:endParaRPr lang="en-US"/>
        </a:p>
      </dgm:t>
    </dgm:pt>
    <dgm:pt modelId="{ACB400A7-A0E4-B346-8058-6B1A18F0FB62}" type="sibTrans" cxnId="{C067F7E3-8569-C24D-8DA7-0BA07C88110D}">
      <dgm:prSet/>
      <dgm:spPr/>
      <dgm:t>
        <a:bodyPr/>
        <a:lstStyle/>
        <a:p>
          <a:endParaRPr lang="en-US"/>
        </a:p>
      </dgm:t>
    </dgm:pt>
    <dgm:pt modelId="{DBD8585E-5D36-D344-99F8-E465B1B1B0CD}" type="pres">
      <dgm:prSet presAssocID="{5FEA9861-FF07-F649-BF5C-ADDEF63FC591}" presName="linear" presStyleCnt="0">
        <dgm:presLayoutVars>
          <dgm:animLvl val="lvl"/>
          <dgm:resizeHandles val="exact"/>
        </dgm:presLayoutVars>
      </dgm:prSet>
      <dgm:spPr/>
    </dgm:pt>
    <dgm:pt modelId="{20D79C88-52BB-4841-823C-30991CA9FADB}" type="pres">
      <dgm:prSet presAssocID="{DAED097E-87A7-C848-8C05-E13DCE9ED47F}" presName="parentText" presStyleLbl="node1" presStyleIdx="0" presStyleCnt="3">
        <dgm:presLayoutVars>
          <dgm:chMax val="0"/>
          <dgm:bulletEnabled val="1"/>
        </dgm:presLayoutVars>
      </dgm:prSet>
      <dgm:spPr/>
    </dgm:pt>
    <dgm:pt modelId="{13DBE866-4B82-FE47-8E32-43C344EE130C}" type="pres">
      <dgm:prSet presAssocID="{8C718ACC-C47B-6C43-916B-E83C1101327C}" presName="spacer" presStyleCnt="0"/>
      <dgm:spPr/>
    </dgm:pt>
    <dgm:pt modelId="{873FDFC3-3D99-3549-A9C3-BE93852F56CC}" type="pres">
      <dgm:prSet presAssocID="{3D6B4F3D-D6B8-214D-845D-642957E89533}" presName="parentText" presStyleLbl="node1" presStyleIdx="1" presStyleCnt="3">
        <dgm:presLayoutVars>
          <dgm:chMax val="0"/>
          <dgm:bulletEnabled val="1"/>
        </dgm:presLayoutVars>
      </dgm:prSet>
      <dgm:spPr/>
    </dgm:pt>
    <dgm:pt modelId="{E099C3FB-353D-554F-B5E6-835F1E3656E8}" type="pres">
      <dgm:prSet presAssocID="{FF6D8072-27D8-B145-8009-5E235115B216}" presName="spacer" presStyleCnt="0"/>
      <dgm:spPr/>
    </dgm:pt>
    <dgm:pt modelId="{6BA6940C-401A-2344-A85D-46648C2E3927}" type="pres">
      <dgm:prSet presAssocID="{8C4D518A-8616-1345-89B6-BFFD9BD8C3C2}" presName="parentText" presStyleLbl="node1" presStyleIdx="2" presStyleCnt="3">
        <dgm:presLayoutVars>
          <dgm:chMax val="0"/>
          <dgm:bulletEnabled val="1"/>
        </dgm:presLayoutVars>
      </dgm:prSet>
      <dgm:spPr/>
    </dgm:pt>
  </dgm:ptLst>
  <dgm:cxnLst>
    <dgm:cxn modelId="{ED3FC223-473D-6F46-AAD0-AE8979A93920}" type="presOf" srcId="{5FEA9861-FF07-F649-BF5C-ADDEF63FC591}" destId="{DBD8585E-5D36-D344-99F8-E465B1B1B0CD}" srcOrd="0" destOrd="0" presId="urn:microsoft.com/office/officeart/2005/8/layout/vList2"/>
    <dgm:cxn modelId="{DFABEF27-29EB-864A-8EDB-50CA3802548B}" type="presOf" srcId="{DAED097E-87A7-C848-8C05-E13DCE9ED47F}" destId="{20D79C88-52BB-4841-823C-30991CA9FADB}" srcOrd="0" destOrd="0" presId="urn:microsoft.com/office/officeart/2005/8/layout/vList2"/>
    <dgm:cxn modelId="{B968B94F-F179-5841-94B4-1CD9B7B8C7BE}" type="presOf" srcId="{8C4D518A-8616-1345-89B6-BFFD9BD8C3C2}" destId="{6BA6940C-401A-2344-A85D-46648C2E3927}" srcOrd="0" destOrd="0" presId="urn:microsoft.com/office/officeart/2005/8/layout/vList2"/>
    <dgm:cxn modelId="{1F6B9955-3747-BD41-8014-A25DCE9614BC}" type="presOf" srcId="{3D6B4F3D-D6B8-214D-845D-642957E89533}" destId="{873FDFC3-3D99-3549-A9C3-BE93852F56CC}" srcOrd="0" destOrd="0" presId="urn:microsoft.com/office/officeart/2005/8/layout/vList2"/>
    <dgm:cxn modelId="{A9617FA7-D9BD-1149-B2A2-AE5CB7718201}" srcId="{5FEA9861-FF07-F649-BF5C-ADDEF63FC591}" destId="{DAED097E-87A7-C848-8C05-E13DCE9ED47F}" srcOrd="0" destOrd="0" parTransId="{00D96C1A-84A9-DE45-BC27-7D11FE568A3B}" sibTransId="{8C718ACC-C47B-6C43-916B-E83C1101327C}"/>
    <dgm:cxn modelId="{59ACA2DE-055B-994C-9A24-ECAEB95D31D9}" srcId="{5FEA9861-FF07-F649-BF5C-ADDEF63FC591}" destId="{3D6B4F3D-D6B8-214D-845D-642957E89533}" srcOrd="1" destOrd="0" parTransId="{7855B930-0026-2042-BEDB-49DB7164D4C2}" sibTransId="{FF6D8072-27D8-B145-8009-5E235115B216}"/>
    <dgm:cxn modelId="{C067F7E3-8569-C24D-8DA7-0BA07C88110D}" srcId="{5FEA9861-FF07-F649-BF5C-ADDEF63FC591}" destId="{8C4D518A-8616-1345-89B6-BFFD9BD8C3C2}" srcOrd="2" destOrd="0" parTransId="{EE11995C-996E-9D48-87DF-2CE8A7DF4095}" sibTransId="{ACB400A7-A0E4-B346-8058-6B1A18F0FB62}"/>
    <dgm:cxn modelId="{FDC86DB0-585D-1E4B-9DBD-8963B6085589}" type="presParOf" srcId="{DBD8585E-5D36-D344-99F8-E465B1B1B0CD}" destId="{20D79C88-52BB-4841-823C-30991CA9FADB}" srcOrd="0" destOrd="0" presId="urn:microsoft.com/office/officeart/2005/8/layout/vList2"/>
    <dgm:cxn modelId="{B96F614E-FBDB-E844-B8ED-4A6932ACEEE1}" type="presParOf" srcId="{DBD8585E-5D36-D344-99F8-E465B1B1B0CD}" destId="{13DBE866-4B82-FE47-8E32-43C344EE130C}" srcOrd="1" destOrd="0" presId="urn:microsoft.com/office/officeart/2005/8/layout/vList2"/>
    <dgm:cxn modelId="{33D4A014-0E2C-074A-BD1A-7CDE6A34BED5}" type="presParOf" srcId="{DBD8585E-5D36-D344-99F8-E465B1B1B0CD}" destId="{873FDFC3-3D99-3549-A9C3-BE93852F56CC}" srcOrd="2" destOrd="0" presId="urn:microsoft.com/office/officeart/2005/8/layout/vList2"/>
    <dgm:cxn modelId="{663A47C0-BB2B-8943-A216-7C0A229D1008}" type="presParOf" srcId="{DBD8585E-5D36-D344-99F8-E465B1B1B0CD}" destId="{E099C3FB-353D-554F-B5E6-835F1E3656E8}" srcOrd="3" destOrd="0" presId="urn:microsoft.com/office/officeart/2005/8/layout/vList2"/>
    <dgm:cxn modelId="{DF8ACE67-7CB0-494E-85E0-2BE4D02596ED}" type="presParOf" srcId="{DBD8585E-5D36-D344-99F8-E465B1B1B0CD}" destId="{6BA6940C-401A-2344-A85D-46648C2E392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958C01-9E3C-FE43-8B98-60043D91D6AA}" type="doc">
      <dgm:prSet loTypeId="urn:microsoft.com/office/officeart/2005/8/layout/hList6" loCatId="list" qsTypeId="urn:microsoft.com/office/officeart/2005/8/quickstyle/simple2" qsCatId="simple" csTypeId="urn:microsoft.com/office/officeart/2005/8/colors/accent2_2" csCatId="accent2" phldr="1"/>
      <dgm:spPr/>
      <dgm:t>
        <a:bodyPr/>
        <a:lstStyle/>
        <a:p>
          <a:endParaRPr lang="en-US"/>
        </a:p>
      </dgm:t>
    </dgm:pt>
    <dgm:pt modelId="{06420600-758D-5B4C-ACAA-275BD350A8F6}">
      <dgm:prSet custT="1"/>
      <dgm:spPr/>
      <dgm:t>
        <a:bodyPr/>
        <a:lstStyle/>
        <a:p>
          <a:pPr algn="l"/>
          <a:r>
            <a:rPr lang="en-US" sz="2400" b="0" i="0" baseline="0" dirty="0"/>
            <a:t>Which energy codes require CI? </a:t>
          </a:r>
          <a:endParaRPr lang="en-US" sz="2400" dirty="0"/>
        </a:p>
      </dgm:t>
    </dgm:pt>
    <dgm:pt modelId="{A67AC4A6-8CF5-8247-9CA2-5529678C06A5}" type="parTrans" cxnId="{2F8BD15C-18B6-9D48-B875-C5C1BC5CCF26}">
      <dgm:prSet/>
      <dgm:spPr/>
      <dgm:t>
        <a:bodyPr/>
        <a:lstStyle/>
        <a:p>
          <a:endParaRPr lang="en-US"/>
        </a:p>
      </dgm:t>
    </dgm:pt>
    <dgm:pt modelId="{DB5E2738-7590-8945-81F6-ECAD0DDE93D0}" type="sibTrans" cxnId="{2F8BD15C-18B6-9D48-B875-C5C1BC5CCF26}">
      <dgm:prSet/>
      <dgm:spPr/>
      <dgm:t>
        <a:bodyPr/>
        <a:lstStyle/>
        <a:p>
          <a:endParaRPr lang="en-US"/>
        </a:p>
      </dgm:t>
    </dgm:pt>
    <dgm:pt modelId="{08A2A8F0-69BF-034E-AC00-830E00356645}">
      <dgm:prSet custT="1"/>
      <dgm:spPr/>
      <dgm:t>
        <a:bodyPr/>
        <a:lstStyle/>
        <a:p>
          <a:pPr algn="l"/>
          <a:r>
            <a:rPr lang="en-US" sz="2600" b="0" i="0" baseline="0" dirty="0"/>
            <a:t>Where have these codes </a:t>
          </a:r>
          <a:r>
            <a:rPr lang="en-US" sz="2400" b="0" i="0" baseline="0" dirty="0"/>
            <a:t>been adopted</a:t>
          </a:r>
          <a:r>
            <a:rPr lang="en-US" sz="2600" b="0" i="0" baseline="0" dirty="0"/>
            <a:t>? </a:t>
          </a:r>
          <a:endParaRPr lang="en-US" sz="2600" dirty="0"/>
        </a:p>
      </dgm:t>
    </dgm:pt>
    <dgm:pt modelId="{A1ED510A-841E-0644-A990-5320AEBCB5E9}" type="parTrans" cxnId="{F551949E-C2C6-4842-A64E-A3F64DE1041C}">
      <dgm:prSet/>
      <dgm:spPr/>
      <dgm:t>
        <a:bodyPr/>
        <a:lstStyle/>
        <a:p>
          <a:endParaRPr lang="en-US"/>
        </a:p>
      </dgm:t>
    </dgm:pt>
    <dgm:pt modelId="{FBC4636B-421D-3B42-A15A-EBBC5297AAE0}" type="sibTrans" cxnId="{F551949E-C2C6-4842-A64E-A3F64DE1041C}">
      <dgm:prSet/>
      <dgm:spPr/>
      <dgm:t>
        <a:bodyPr/>
        <a:lstStyle/>
        <a:p>
          <a:endParaRPr lang="en-US"/>
        </a:p>
      </dgm:t>
    </dgm:pt>
    <dgm:pt modelId="{2A1EB2A9-F3D1-7E44-A55A-D40649B936B7}">
      <dgm:prSet custT="1"/>
      <dgm:spPr/>
      <dgm:t>
        <a:bodyPr/>
        <a:lstStyle/>
        <a:p>
          <a:pPr algn="l"/>
          <a:r>
            <a:rPr lang="en-US" sz="2400" b="0" i="0" baseline="0" dirty="0"/>
            <a:t>What is the International Energy Conservation Code?</a:t>
          </a:r>
          <a:endParaRPr lang="en-US" sz="2400" dirty="0"/>
        </a:p>
      </dgm:t>
    </dgm:pt>
    <dgm:pt modelId="{3D23403C-8E65-C44D-A293-8F808D6915D4}" type="sibTrans" cxnId="{1362D5A4-C59F-0A44-ADCC-256D95DF10CF}">
      <dgm:prSet/>
      <dgm:spPr/>
      <dgm:t>
        <a:bodyPr/>
        <a:lstStyle/>
        <a:p>
          <a:endParaRPr lang="en-US"/>
        </a:p>
      </dgm:t>
    </dgm:pt>
    <dgm:pt modelId="{19755BF4-EB3B-3F4E-B378-C0F36257A952}" type="parTrans" cxnId="{1362D5A4-C59F-0A44-ADCC-256D95DF10CF}">
      <dgm:prSet/>
      <dgm:spPr/>
      <dgm:t>
        <a:bodyPr/>
        <a:lstStyle/>
        <a:p>
          <a:endParaRPr lang="en-US"/>
        </a:p>
      </dgm:t>
    </dgm:pt>
    <dgm:pt modelId="{1989B510-A8B0-0548-8BA7-E461AC6834C6}" type="pres">
      <dgm:prSet presAssocID="{91958C01-9E3C-FE43-8B98-60043D91D6AA}" presName="Name0" presStyleCnt="0">
        <dgm:presLayoutVars>
          <dgm:dir/>
          <dgm:resizeHandles val="exact"/>
        </dgm:presLayoutVars>
      </dgm:prSet>
      <dgm:spPr/>
    </dgm:pt>
    <dgm:pt modelId="{4D16E107-1697-C948-977E-0C28495E3FF9}" type="pres">
      <dgm:prSet presAssocID="{2A1EB2A9-F3D1-7E44-A55A-D40649B936B7}" presName="node" presStyleLbl="node1" presStyleIdx="0" presStyleCnt="3">
        <dgm:presLayoutVars>
          <dgm:bulletEnabled val="1"/>
        </dgm:presLayoutVars>
      </dgm:prSet>
      <dgm:spPr/>
    </dgm:pt>
    <dgm:pt modelId="{05108F69-78EB-2947-A641-A7697E9B23B0}" type="pres">
      <dgm:prSet presAssocID="{3D23403C-8E65-C44D-A293-8F808D6915D4}" presName="sibTrans" presStyleCnt="0"/>
      <dgm:spPr/>
    </dgm:pt>
    <dgm:pt modelId="{81910B88-F94F-CF48-8BCB-79ABFA84E8F4}" type="pres">
      <dgm:prSet presAssocID="{06420600-758D-5B4C-ACAA-275BD350A8F6}" presName="node" presStyleLbl="node1" presStyleIdx="1" presStyleCnt="3">
        <dgm:presLayoutVars>
          <dgm:bulletEnabled val="1"/>
        </dgm:presLayoutVars>
      </dgm:prSet>
      <dgm:spPr/>
    </dgm:pt>
    <dgm:pt modelId="{6FE25286-190A-9B45-9068-1933082345FA}" type="pres">
      <dgm:prSet presAssocID="{DB5E2738-7590-8945-81F6-ECAD0DDE93D0}" presName="sibTrans" presStyleCnt="0"/>
      <dgm:spPr/>
    </dgm:pt>
    <dgm:pt modelId="{8783DA74-78A2-ED4C-A49B-A85ADCB2D6F3}" type="pres">
      <dgm:prSet presAssocID="{08A2A8F0-69BF-034E-AC00-830E00356645}" presName="node" presStyleLbl="node1" presStyleIdx="2" presStyleCnt="3">
        <dgm:presLayoutVars>
          <dgm:bulletEnabled val="1"/>
        </dgm:presLayoutVars>
      </dgm:prSet>
      <dgm:spPr/>
    </dgm:pt>
  </dgm:ptLst>
  <dgm:cxnLst>
    <dgm:cxn modelId="{654CDB0A-C3A4-654C-8344-83A38A57DF4D}" type="presOf" srcId="{06420600-758D-5B4C-ACAA-275BD350A8F6}" destId="{81910B88-F94F-CF48-8BCB-79ABFA84E8F4}" srcOrd="0" destOrd="0" presId="urn:microsoft.com/office/officeart/2005/8/layout/hList6"/>
    <dgm:cxn modelId="{AA30602B-B2FE-F343-AADD-5E3AE5CFE84D}" type="presOf" srcId="{91958C01-9E3C-FE43-8B98-60043D91D6AA}" destId="{1989B510-A8B0-0548-8BA7-E461AC6834C6}" srcOrd="0" destOrd="0" presId="urn:microsoft.com/office/officeart/2005/8/layout/hList6"/>
    <dgm:cxn modelId="{2F8BD15C-18B6-9D48-B875-C5C1BC5CCF26}" srcId="{91958C01-9E3C-FE43-8B98-60043D91D6AA}" destId="{06420600-758D-5B4C-ACAA-275BD350A8F6}" srcOrd="1" destOrd="0" parTransId="{A67AC4A6-8CF5-8247-9CA2-5529678C06A5}" sibTransId="{DB5E2738-7590-8945-81F6-ECAD0DDE93D0}"/>
    <dgm:cxn modelId="{F551949E-C2C6-4842-A64E-A3F64DE1041C}" srcId="{91958C01-9E3C-FE43-8B98-60043D91D6AA}" destId="{08A2A8F0-69BF-034E-AC00-830E00356645}" srcOrd="2" destOrd="0" parTransId="{A1ED510A-841E-0644-A990-5320AEBCB5E9}" sibTransId="{FBC4636B-421D-3B42-A15A-EBBC5297AAE0}"/>
    <dgm:cxn modelId="{1362D5A4-C59F-0A44-ADCC-256D95DF10CF}" srcId="{91958C01-9E3C-FE43-8B98-60043D91D6AA}" destId="{2A1EB2A9-F3D1-7E44-A55A-D40649B936B7}" srcOrd="0" destOrd="0" parTransId="{19755BF4-EB3B-3F4E-B378-C0F36257A952}" sibTransId="{3D23403C-8E65-C44D-A293-8F808D6915D4}"/>
    <dgm:cxn modelId="{366CCAD3-59D1-9944-BA68-8A16DBAB530D}" type="presOf" srcId="{2A1EB2A9-F3D1-7E44-A55A-D40649B936B7}" destId="{4D16E107-1697-C948-977E-0C28495E3FF9}" srcOrd="0" destOrd="0" presId="urn:microsoft.com/office/officeart/2005/8/layout/hList6"/>
    <dgm:cxn modelId="{6AC552F3-678C-A44D-84CE-46E1BA72C127}" type="presOf" srcId="{08A2A8F0-69BF-034E-AC00-830E00356645}" destId="{8783DA74-78A2-ED4C-A49B-A85ADCB2D6F3}" srcOrd="0" destOrd="0" presId="urn:microsoft.com/office/officeart/2005/8/layout/hList6"/>
    <dgm:cxn modelId="{9E0AB210-83A1-544B-8CF5-FC63258CC9B1}" type="presParOf" srcId="{1989B510-A8B0-0548-8BA7-E461AC6834C6}" destId="{4D16E107-1697-C948-977E-0C28495E3FF9}" srcOrd="0" destOrd="0" presId="urn:microsoft.com/office/officeart/2005/8/layout/hList6"/>
    <dgm:cxn modelId="{925BB41D-4225-EB4A-9CDE-AF185412940E}" type="presParOf" srcId="{1989B510-A8B0-0548-8BA7-E461AC6834C6}" destId="{05108F69-78EB-2947-A641-A7697E9B23B0}" srcOrd="1" destOrd="0" presId="urn:microsoft.com/office/officeart/2005/8/layout/hList6"/>
    <dgm:cxn modelId="{D8C42A40-426D-414E-9EB1-E9F686C61485}" type="presParOf" srcId="{1989B510-A8B0-0548-8BA7-E461AC6834C6}" destId="{81910B88-F94F-CF48-8BCB-79ABFA84E8F4}" srcOrd="2" destOrd="0" presId="urn:microsoft.com/office/officeart/2005/8/layout/hList6"/>
    <dgm:cxn modelId="{0BEB1BC3-A269-5441-8A4C-C61DEFA3987C}" type="presParOf" srcId="{1989B510-A8B0-0548-8BA7-E461AC6834C6}" destId="{6FE25286-190A-9B45-9068-1933082345FA}" srcOrd="3" destOrd="0" presId="urn:microsoft.com/office/officeart/2005/8/layout/hList6"/>
    <dgm:cxn modelId="{4A725865-5BBF-054F-B08C-9E9BDCA0C677}" type="presParOf" srcId="{1989B510-A8B0-0548-8BA7-E461AC6834C6}" destId="{8783DA74-78A2-ED4C-A49B-A85ADCB2D6F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5580FB-E3C3-41F6-8D18-8D7FE94A1CD7}"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A0E0B611-3A01-4A45-B891-748FF6ED84B9}">
      <dgm:prSet/>
      <dgm:spPr/>
      <dgm:t>
        <a:bodyPr/>
        <a:lstStyle/>
        <a:p>
          <a:r>
            <a:rPr lang="en-US" b="0" i="0" dirty="0"/>
            <a:t>International Energy Conservation Code (IECC): includes both residential and commercial provisions. Updated every 3 years. Latest is 2021. </a:t>
          </a:r>
          <a:endParaRPr lang="en-US" dirty="0"/>
        </a:p>
      </dgm:t>
    </dgm:pt>
    <dgm:pt modelId="{90E4E2F5-65D7-4B02-A5F0-A0718E926462}" type="parTrans" cxnId="{CDA13292-9BFB-4A63-ACA8-5E2DFDD3A42D}">
      <dgm:prSet/>
      <dgm:spPr/>
      <dgm:t>
        <a:bodyPr/>
        <a:lstStyle/>
        <a:p>
          <a:endParaRPr lang="en-US"/>
        </a:p>
      </dgm:t>
    </dgm:pt>
    <dgm:pt modelId="{958A36AA-41C0-488F-B14B-29E66A5BE310}" type="sibTrans" cxnId="{CDA13292-9BFB-4A63-ACA8-5E2DFDD3A42D}">
      <dgm:prSet/>
      <dgm:spPr/>
      <dgm:t>
        <a:bodyPr/>
        <a:lstStyle/>
        <a:p>
          <a:endParaRPr lang="en-US"/>
        </a:p>
      </dgm:t>
    </dgm:pt>
    <dgm:pt modelId="{CAE34811-221C-4A78-BF21-456F4173FC89}">
      <dgm:prSet/>
      <dgm:spPr/>
      <dgm:t>
        <a:bodyPr/>
        <a:lstStyle/>
        <a:p>
          <a:r>
            <a:rPr lang="en-US" dirty="0"/>
            <a:t>ASHRAE 90.1: Minimum </a:t>
          </a:r>
          <a:r>
            <a:rPr lang="en-US" i="1" dirty="0"/>
            <a:t>standard</a:t>
          </a:r>
          <a:r>
            <a:rPr lang="en-US" dirty="0"/>
            <a:t> of energy efficiency that is referenced in the IECC commercial provisions for all buildings except low rise (under 4 stories).</a:t>
          </a:r>
        </a:p>
      </dgm:t>
    </dgm:pt>
    <dgm:pt modelId="{3DDF2704-9480-4763-9E52-E6255C8B0E70}" type="parTrans" cxnId="{2D7F3494-0A80-4D9D-8A00-3098D84FBEE8}">
      <dgm:prSet/>
      <dgm:spPr/>
      <dgm:t>
        <a:bodyPr/>
        <a:lstStyle/>
        <a:p>
          <a:endParaRPr lang="en-US"/>
        </a:p>
      </dgm:t>
    </dgm:pt>
    <dgm:pt modelId="{7BC6A1B2-95C7-4EFD-A3F2-DE3A351C92E8}" type="sibTrans" cxnId="{2D7F3494-0A80-4D9D-8A00-3098D84FBEE8}">
      <dgm:prSet/>
      <dgm:spPr/>
      <dgm:t>
        <a:bodyPr/>
        <a:lstStyle/>
        <a:p>
          <a:endParaRPr lang="en-US"/>
        </a:p>
      </dgm:t>
    </dgm:pt>
    <dgm:pt modelId="{45BBA8DC-731D-4C42-A219-E5A7D11CBC35}">
      <dgm:prSet/>
      <dgm:spPr/>
      <dgm:t>
        <a:bodyPr/>
        <a:lstStyle/>
        <a:p>
          <a:r>
            <a:rPr lang="en-US" dirty="0"/>
            <a:t>ASHRAE 90.2  IECC provisions for residential structures 3 stories or less. </a:t>
          </a:r>
        </a:p>
      </dgm:t>
    </dgm:pt>
    <dgm:pt modelId="{988D560E-E1F8-704E-8761-FC0A81B27A9A}" type="parTrans" cxnId="{A93A1C15-6A2A-0B48-8460-5582EF33BEA4}">
      <dgm:prSet/>
      <dgm:spPr/>
      <dgm:t>
        <a:bodyPr/>
        <a:lstStyle/>
        <a:p>
          <a:endParaRPr lang="en-US"/>
        </a:p>
      </dgm:t>
    </dgm:pt>
    <dgm:pt modelId="{BB6E2C6C-345A-2F40-A93D-C7F2BC23C7C2}" type="sibTrans" cxnId="{A93A1C15-6A2A-0B48-8460-5582EF33BEA4}">
      <dgm:prSet/>
      <dgm:spPr/>
      <dgm:t>
        <a:bodyPr/>
        <a:lstStyle/>
        <a:p>
          <a:endParaRPr lang="en-US"/>
        </a:p>
      </dgm:t>
    </dgm:pt>
    <dgm:pt modelId="{7CB9B3F7-FF07-8743-B6EC-B00C4A9BA095}">
      <dgm:prSet/>
      <dgm:spPr/>
      <dgm:t>
        <a:bodyPr/>
        <a:lstStyle/>
        <a:p>
          <a:r>
            <a:rPr lang="en-US" b="0" i="0" dirty="0"/>
            <a:t>IECC can add more requirements to ASHRAE Standards. Considered more stringent.  </a:t>
          </a:r>
          <a:endParaRPr lang="en-US" dirty="0"/>
        </a:p>
      </dgm:t>
    </dgm:pt>
    <dgm:pt modelId="{8626CD5D-632E-1940-B4A8-BAA7319CEEC2}" type="parTrans" cxnId="{AC0CE5C2-FD0D-F74F-9040-E006616BB167}">
      <dgm:prSet/>
      <dgm:spPr/>
      <dgm:t>
        <a:bodyPr/>
        <a:lstStyle/>
        <a:p>
          <a:endParaRPr lang="en-US"/>
        </a:p>
      </dgm:t>
    </dgm:pt>
    <dgm:pt modelId="{CA156BCA-D97A-C744-B854-C44F3429D382}" type="sibTrans" cxnId="{AC0CE5C2-FD0D-F74F-9040-E006616BB167}">
      <dgm:prSet/>
      <dgm:spPr/>
      <dgm:t>
        <a:bodyPr/>
        <a:lstStyle/>
        <a:p>
          <a:endParaRPr lang="en-US"/>
        </a:p>
      </dgm:t>
    </dgm:pt>
    <dgm:pt modelId="{A50DAC3C-66D8-2F43-8299-B5FBC87ACA12}">
      <dgm:prSet/>
      <dgm:spPr/>
      <dgm:t>
        <a:bodyPr/>
        <a:lstStyle/>
        <a:p>
          <a:r>
            <a:rPr lang="en-US" dirty="0"/>
            <a:t>IECC &amp; ASHRE Standards can be adopted or modified per jurisdiction.</a:t>
          </a:r>
        </a:p>
      </dgm:t>
    </dgm:pt>
    <dgm:pt modelId="{54706DAF-866A-0A43-935F-5E56EB626A35}" type="parTrans" cxnId="{5DA98BCB-BCAF-7747-8EE1-B48463E3236C}">
      <dgm:prSet/>
      <dgm:spPr/>
      <dgm:t>
        <a:bodyPr/>
        <a:lstStyle/>
        <a:p>
          <a:endParaRPr lang="en-US"/>
        </a:p>
      </dgm:t>
    </dgm:pt>
    <dgm:pt modelId="{73EF2848-1C8F-B949-BED5-61356C874FBC}" type="sibTrans" cxnId="{5DA98BCB-BCAF-7747-8EE1-B48463E3236C}">
      <dgm:prSet/>
      <dgm:spPr/>
      <dgm:t>
        <a:bodyPr/>
        <a:lstStyle/>
        <a:p>
          <a:endParaRPr lang="en-US"/>
        </a:p>
      </dgm:t>
    </dgm:pt>
    <dgm:pt modelId="{36F42A92-0B2C-6245-894B-B998ABBCFA0B}" type="pres">
      <dgm:prSet presAssocID="{F45580FB-E3C3-41F6-8D18-8D7FE94A1CD7}" presName="Name0" presStyleCnt="0">
        <dgm:presLayoutVars>
          <dgm:dir/>
          <dgm:animLvl val="lvl"/>
          <dgm:resizeHandles val="exact"/>
        </dgm:presLayoutVars>
      </dgm:prSet>
      <dgm:spPr/>
    </dgm:pt>
    <dgm:pt modelId="{BE1020AD-2A78-7743-8860-1BE4EACE578F}" type="pres">
      <dgm:prSet presAssocID="{A50DAC3C-66D8-2F43-8299-B5FBC87ACA12}" presName="boxAndChildren" presStyleCnt="0"/>
      <dgm:spPr/>
    </dgm:pt>
    <dgm:pt modelId="{FB683996-FB21-D741-A35A-F59F585D24DD}" type="pres">
      <dgm:prSet presAssocID="{A50DAC3C-66D8-2F43-8299-B5FBC87ACA12}" presName="parentTextBox" presStyleLbl="node1" presStyleIdx="0" presStyleCnt="5"/>
      <dgm:spPr/>
    </dgm:pt>
    <dgm:pt modelId="{C12A2225-01B6-3149-A52C-F54888BDEF0F}" type="pres">
      <dgm:prSet presAssocID="{CA156BCA-D97A-C744-B854-C44F3429D382}" presName="sp" presStyleCnt="0"/>
      <dgm:spPr/>
    </dgm:pt>
    <dgm:pt modelId="{49DF20B5-1E3F-B440-B402-BF4D7D75D9DD}" type="pres">
      <dgm:prSet presAssocID="{7CB9B3F7-FF07-8743-B6EC-B00C4A9BA095}" presName="arrowAndChildren" presStyleCnt="0"/>
      <dgm:spPr/>
    </dgm:pt>
    <dgm:pt modelId="{0E1149DE-C2D5-C64D-8792-4F7DDC5F545C}" type="pres">
      <dgm:prSet presAssocID="{7CB9B3F7-FF07-8743-B6EC-B00C4A9BA095}" presName="parentTextArrow" presStyleLbl="node1" presStyleIdx="1" presStyleCnt="5"/>
      <dgm:spPr/>
    </dgm:pt>
    <dgm:pt modelId="{3DD9E914-6665-BB4F-B9A4-D66ACA646440}" type="pres">
      <dgm:prSet presAssocID="{BB6E2C6C-345A-2F40-A93D-C7F2BC23C7C2}" presName="sp" presStyleCnt="0"/>
      <dgm:spPr/>
    </dgm:pt>
    <dgm:pt modelId="{25FEF0D8-BC29-D942-BA61-46AAB09F509A}" type="pres">
      <dgm:prSet presAssocID="{45BBA8DC-731D-4C42-A219-E5A7D11CBC35}" presName="arrowAndChildren" presStyleCnt="0"/>
      <dgm:spPr/>
    </dgm:pt>
    <dgm:pt modelId="{4914CA5E-C653-1742-9670-DE85EEE89F7C}" type="pres">
      <dgm:prSet presAssocID="{45BBA8DC-731D-4C42-A219-E5A7D11CBC35}" presName="parentTextArrow" presStyleLbl="node1" presStyleIdx="2" presStyleCnt="5"/>
      <dgm:spPr/>
    </dgm:pt>
    <dgm:pt modelId="{61132DB2-5AEE-1444-9B34-0B32C1D191B1}" type="pres">
      <dgm:prSet presAssocID="{7BC6A1B2-95C7-4EFD-A3F2-DE3A351C92E8}" presName="sp" presStyleCnt="0"/>
      <dgm:spPr/>
    </dgm:pt>
    <dgm:pt modelId="{A58B18F9-B030-064C-861E-72859C1AFEC0}" type="pres">
      <dgm:prSet presAssocID="{CAE34811-221C-4A78-BF21-456F4173FC89}" presName="arrowAndChildren" presStyleCnt="0"/>
      <dgm:spPr/>
    </dgm:pt>
    <dgm:pt modelId="{2D20E491-17A4-8145-B4B6-01F4DD07BB94}" type="pres">
      <dgm:prSet presAssocID="{CAE34811-221C-4A78-BF21-456F4173FC89}" presName="parentTextArrow" presStyleLbl="node1" presStyleIdx="3" presStyleCnt="5"/>
      <dgm:spPr/>
    </dgm:pt>
    <dgm:pt modelId="{76BF38BF-511F-A74E-B17F-FF6E58049E9C}" type="pres">
      <dgm:prSet presAssocID="{958A36AA-41C0-488F-B14B-29E66A5BE310}" presName="sp" presStyleCnt="0"/>
      <dgm:spPr/>
    </dgm:pt>
    <dgm:pt modelId="{55E8E0F1-FC7D-5743-A7B9-210F9B8213C3}" type="pres">
      <dgm:prSet presAssocID="{A0E0B611-3A01-4A45-B891-748FF6ED84B9}" presName="arrowAndChildren" presStyleCnt="0"/>
      <dgm:spPr/>
    </dgm:pt>
    <dgm:pt modelId="{8B29C607-5398-9B4F-AC9D-DAA29E6B67B6}" type="pres">
      <dgm:prSet presAssocID="{A0E0B611-3A01-4A45-B891-748FF6ED84B9}" presName="parentTextArrow" presStyleLbl="node1" presStyleIdx="4" presStyleCnt="5" custLinFactNeighborY="1021"/>
      <dgm:spPr/>
    </dgm:pt>
  </dgm:ptLst>
  <dgm:cxnLst>
    <dgm:cxn modelId="{A93A1C15-6A2A-0B48-8460-5582EF33BEA4}" srcId="{F45580FB-E3C3-41F6-8D18-8D7FE94A1CD7}" destId="{45BBA8DC-731D-4C42-A219-E5A7D11CBC35}" srcOrd="2" destOrd="0" parTransId="{988D560E-E1F8-704E-8761-FC0A81B27A9A}" sibTransId="{BB6E2C6C-345A-2F40-A93D-C7F2BC23C7C2}"/>
    <dgm:cxn modelId="{4DCA451E-2632-4F47-8882-517D6B37466C}" type="presOf" srcId="{A50DAC3C-66D8-2F43-8299-B5FBC87ACA12}" destId="{FB683996-FB21-D741-A35A-F59F585D24DD}" srcOrd="0" destOrd="0" presId="urn:microsoft.com/office/officeart/2005/8/layout/process4"/>
    <dgm:cxn modelId="{40B8AD4A-F0B4-D541-B588-4C3F547BD78F}" type="presOf" srcId="{A0E0B611-3A01-4A45-B891-748FF6ED84B9}" destId="{8B29C607-5398-9B4F-AC9D-DAA29E6B67B6}" srcOrd="0" destOrd="0" presId="urn:microsoft.com/office/officeart/2005/8/layout/process4"/>
    <dgm:cxn modelId="{8B918B4B-C12F-BE43-B08D-0414C33E5483}" type="presOf" srcId="{F45580FB-E3C3-41F6-8D18-8D7FE94A1CD7}" destId="{36F42A92-0B2C-6245-894B-B998ABBCFA0B}" srcOrd="0" destOrd="0" presId="urn:microsoft.com/office/officeart/2005/8/layout/process4"/>
    <dgm:cxn modelId="{CDA13292-9BFB-4A63-ACA8-5E2DFDD3A42D}" srcId="{F45580FB-E3C3-41F6-8D18-8D7FE94A1CD7}" destId="{A0E0B611-3A01-4A45-B891-748FF6ED84B9}" srcOrd="0" destOrd="0" parTransId="{90E4E2F5-65D7-4B02-A5F0-A0718E926462}" sibTransId="{958A36AA-41C0-488F-B14B-29E66A5BE310}"/>
    <dgm:cxn modelId="{2D7F3494-0A80-4D9D-8A00-3098D84FBEE8}" srcId="{F45580FB-E3C3-41F6-8D18-8D7FE94A1CD7}" destId="{CAE34811-221C-4A78-BF21-456F4173FC89}" srcOrd="1" destOrd="0" parTransId="{3DDF2704-9480-4763-9E52-E6255C8B0E70}" sibTransId="{7BC6A1B2-95C7-4EFD-A3F2-DE3A351C92E8}"/>
    <dgm:cxn modelId="{CAC767BB-4508-9444-87C7-C8CC4D3F2051}" type="presOf" srcId="{7CB9B3F7-FF07-8743-B6EC-B00C4A9BA095}" destId="{0E1149DE-C2D5-C64D-8792-4F7DDC5F545C}" srcOrd="0" destOrd="0" presId="urn:microsoft.com/office/officeart/2005/8/layout/process4"/>
    <dgm:cxn modelId="{AC0CE5C2-FD0D-F74F-9040-E006616BB167}" srcId="{F45580FB-E3C3-41F6-8D18-8D7FE94A1CD7}" destId="{7CB9B3F7-FF07-8743-B6EC-B00C4A9BA095}" srcOrd="3" destOrd="0" parTransId="{8626CD5D-632E-1940-B4A8-BAA7319CEEC2}" sibTransId="{CA156BCA-D97A-C744-B854-C44F3429D382}"/>
    <dgm:cxn modelId="{5DA98BCB-BCAF-7747-8EE1-B48463E3236C}" srcId="{F45580FB-E3C3-41F6-8D18-8D7FE94A1CD7}" destId="{A50DAC3C-66D8-2F43-8299-B5FBC87ACA12}" srcOrd="4" destOrd="0" parTransId="{54706DAF-866A-0A43-935F-5E56EB626A35}" sibTransId="{73EF2848-1C8F-B949-BED5-61356C874FBC}"/>
    <dgm:cxn modelId="{4CED52D3-04B2-874A-960D-6FE8B57B1912}" type="presOf" srcId="{45BBA8DC-731D-4C42-A219-E5A7D11CBC35}" destId="{4914CA5E-C653-1742-9670-DE85EEE89F7C}" srcOrd="0" destOrd="0" presId="urn:microsoft.com/office/officeart/2005/8/layout/process4"/>
    <dgm:cxn modelId="{DC5CA6EE-FE10-D04F-840E-2A5467F9CED5}" type="presOf" srcId="{CAE34811-221C-4A78-BF21-456F4173FC89}" destId="{2D20E491-17A4-8145-B4B6-01F4DD07BB94}" srcOrd="0" destOrd="0" presId="urn:microsoft.com/office/officeart/2005/8/layout/process4"/>
    <dgm:cxn modelId="{E74B7656-A53A-4F47-BFD5-BD6A9FFE8D17}" type="presParOf" srcId="{36F42A92-0B2C-6245-894B-B998ABBCFA0B}" destId="{BE1020AD-2A78-7743-8860-1BE4EACE578F}" srcOrd="0" destOrd="0" presId="urn:microsoft.com/office/officeart/2005/8/layout/process4"/>
    <dgm:cxn modelId="{70FD8305-6879-5F42-ADA3-6CC20CAE61C2}" type="presParOf" srcId="{BE1020AD-2A78-7743-8860-1BE4EACE578F}" destId="{FB683996-FB21-D741-A35A-F59F585D24DD}" srcOrd="0" destOrd="0" presId="urn:microsoft.com/office/officeart/2005/8/layout/process4"/>
    <dgm:cxn modelId="{DD4ACE42-D37B-9D49-BC27-459A983DA1A3}" type="presParOf" srcId="{36F42A92-0B2C-6245-894B-B998ABBCFA0B}" destId="{C12A2225-01B6-3149-A52C-F54888BDEF0F}" srcOrd="1" destOrd="0" presId="urn:microsoft.com/office/officeart/2005/8/layout/process4"/>
    <dgm:cxn modelId="{894AC682-8952-AB48-8067-72AC3C478EDB}" type="presParOf" srcId="{36F42A92-0B2C-6245-894B-B998ABBCFA0B}" destId="{49DF20B5-1E3F-B440-B402-BF4D7D75D9DD}" srcOrd="2" destOrd="0" presId="urn:microsoft.com/office/officeart/2005/8/layout/process4"/>
    <dgm:cxn modelId="{001C7AC3-3F49-0846-A133-6E64DAA271F3}" type="presParOf" srcId="{49DF20B5-1E3F-B440-B402-BF4D7D75D9DD}" destId="{0E1149DE-C2D5-C64D-8792-4F7DDC5F545C}" srcOrd="0" destOrd="0" presId="urn:microsoft.com/office/officeart/2005/8/layout/process4"/>
    <dgm:cxn modelId="{93AB6B5F-9858-E843-882C-7EB1FBBB316E}" type="presParOf" srcId="{36F42A92-0B2C-6245-894B-B998ABBCFA0B}" destId="{3DD9E914-6665-BB4F-B9A4-D66ACA646440}" srcOrd="3" destOrd="0" presId="urn:microsoft.com/office/officeart/2005/8/layout/process4"/>
    <dgm:cxn modelId="{9AFC1CD6-BDFB-A347-9B51-4EFC24551334}" type="presParOf" srcId="{36F42A92-0B2C-6245-894B-B998ABBCFA0B}" destId="{25FEF0D8-BC29-D942-BA61-46AAB09F509A}" srcOrd="4" destOrd="0" presId="urn:microsoft.com/office/officeart/2005/8/layout/process4"/>
    <dgm:cxn modelId="{949CCA2C-1F09-8A4F-8D6F-78BC9D843E5E}" type="presParOf" srcId="{25FEF0D8-BC29-D942-BA61-46AAB09F509A}" destId="{4914CA5E-C653-1742-9670-DE85EEE89F7C}" srcOrd="0" destOrd="0" presId="urn:microsoft.com/office/officeart/2005/8/layout/process4"/>
    <dgm:cxn modelId="{762E5865-70CE-014E-B154-1FBA123EC732}" type="presParOf" srcId="{36F42A92-0B2C-6245-894B-B998ABBCFA0B}" destId="{61132DB2-5AEE-1444-9B34-0B32C1D191B1}" srcOrd="5" destOrd="0" presId="urn:microsoft.com/office/officeart/2005/8/layout/process4"/>
    <dgm:cxn modelId="{FA4E7E5B-91A6-1040-986E-6E1CD707EE4C}" type="presParOf" srcId="{36F42A92-0B2C-6245-894B-B998ABBCFA0B}" destId="{A58B18F9-B030-064C-861E-72859C1AFEC0}" srcOrd="6" destOrd="0" presId="urn:microsoft.com/office/officeart/2005/8/layout/process4"/>
    <dgm:cxn modelId="{5C6CD5AE-4C86-9442-97D5-D9CD1C89E74F}" type="presParOf" srcId="{A58B18F9-B030-064C-861E-72859C1AFEC0}" destId="{2D20E491-17A4-8145-B4B6-01F4DD07BB94}" srcOrd="0" destOrd="0" presId="urn:microsoft.com/office/officeart/2005/8/layout/process4"/>
    <dgm:cxn modelId="{76CCABAF-8E93-A740-BE96-77C4B2D5448C}" type="presParOf" srcId="{36F42A92-0B2C-6245-894B-B998ABBCFA0B}" destId="{76BF38BF-511F-A74E-B17F-FF6E58049E9C}" srcOrd="7" destOrd="0" presId="urn:microsoft.com/office/officeart/2005/8/layout/process4"/>
    <dgm:cxn modelId="{023F1E16-4FC3-4343-93C5-EB676D5FA72B}" type="presParOf" srcId="{36F42A92-0B2C-6245-894B-B998ABBCFA0B}" destId="{55E8E0F1-FC7D-5743-A7B9-210F9B8213C3}" srcOrd="8" destOrd="0" presId="urn:microsoft.com/office/officeart/2005/8/layout/process4"/>
    <dgm:cxn modelId="{14A1599E-3EB4-184B-8714-D796AFB6C1F6}" type="presParOf" srcId="{55E8E0F1-FC7D-5743-A7B9-210F9B8213C3}" destId="{8B29C607-5398-9B4F-AC9D-DAA29E6B67B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7CE06D-4E89-774B-B229-6D21192CD8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F3B326-8093-D44C-9A3E-B2117A460A65}">
      <dgm:prSet/>
      <dgm:spPr/>
      <dgm:t>
        <a:bodyPr/>
        <a:lstStyle/>
        <a:p>
          <a:pPr algn="ctr"/>
          <a:r>
            <a:rPr lang="en-US" b="0" i="0" dirty="0"/>
            <a:t>There are no national building codes nor energy codes; only Model Codes.</a:t>
          </a:r>
        </a:p>
      </dgm:t>
    </dgm:pt>
    <dgm:pt modelId="{6EE4480B-93C4-084C-9EF2-C7535B1CA695}" type="parTrans" cxnId="{66343CC1-6BB7-9746-90CC-4584A17105DB}">
      <dgm:prSet/>
      <dgm:spPr/>
      <dgm:t>
        <a:bodyPr/>
        <a:lstStyle/>
        <a:p>
          <a:endParaRPr lang="en-US"/>
        </a:p>
      </dgm:t>
    </dgm:pt>
    <dgm:pt modelId="{7B41D236-E7FB-9344-8EA0-35295925E182}" type="sibTrans" cxnId="{66343CC1-6BB7-9746-90CC-4584A17105DB}">
      <dgm:prSet/>
      <dgm:spPr/>
      <dgm:t>
        <a:bodyPr/>
        <a:lstStyle/>
        <a:p>
          <a:endParaRPr lang="en-US"/>
        </a:p>
      </dgm:t>
    </dgm:pt>
    <dgm:pt modelId="{CA1851AF-18FE-0045-B660-8145AAF2C8E0}">
      <dgm:prSet/>
      <dgm:spPr/>
      <dgm:t>
        <a:bodyPr/>
        <a:lstStyle/>
        <a:p>
          <a:pPr algn="ctr"/>
          <a:r>
            <a:rPr lang="en-US" dirty="0"/>
            <a:t>States, Counties, Cities Select One of the Following Paths. </a:t>
          </a:r>
        </a:p>
      </dgm:t>
    </dgm:pt>
    <dgm:pt modelId="{823BB8E0-729F-854A-BD39-BB80E57AF5B3}" type="parTrans" cxnId="{CAFC0A0D-AD85-2C42-B5F8-07C2F54DD62B}">
      <dgm:prSet/>
      <dgm:spPr/>
      <dgm:t>
        <a:bodyPr/>
        <a:lstStyle/>
        <a:p>
          <a:endParaRPr lang="en-US"/>
        </a:p>
      </dgm:t>
    </dgm:pt>
    <dgm:pt modelId="{22B099A2-D0B3-524C-B933-41CBBE2892BE}" type="sibTrans" cxnId="{CAFC0A0D-AD85-2C42-B5F8-07C2F54DD62B}">
      <dgm:prSet/>
      <dgm:spPr/>
      <dgm:t>
        <a:bodyPr/>
        <a:lstStyle/>
        <a:p>
          <a:endParaRPr lang="en-US"/>
        </a:p>
      </dgm:t>
    </dgm:pt>
    <dgm:pt modelId="{908CA5ED-0EEC-144C-9D4D-BE4C543B3070}">
      <dgm:prSet/>
      <dgm:spPr/>
      <dgm:t>
        <a:bodyPr/>
        <a:lstStyle/>
        <a:p>
          <a:pPr algn="ctr"/>
          <a:r>
            <a:rPr lang="en-US" dirty="0"/>
            <a:t>The International Energy Conservation Code is a Model Code.</a:t>
          </a:r>
        </a:p>
      </dgm:t>
    </dgm:pt>
    <dgm:pt modelId="{DC6348E6-1F0B-8843-B6B7-896A32D58CD1}" type="parTrans" cxnId="{62C69705-B779-664A-B675-6B63AA537760}">
      <dgm:prSet/>
      <dgm:spPr/>
      <dgm:t>
        <a:bodyPr/>
        <a:lstStyle/>
        <a:p>
          <a:endParaRPr lang="en-US"/>
        </a:p>
      </dgm:t>
    </dgm:pt>
    <dgm:pt modelId="{B9C25A47-E3F5-824A-9737-1C09A81A8CA2}" type="sibTrans" cxnId="{62C69705-B779-664A-B675-6B63AA537760}">
      <dgm:prSet/>
      <dgm:spPr/>
      <dgm:t>
        <a:bodyPr/>
        <a:lstStyle/>
        <a:p>
          <a:endParaRPr lang="en-US"/>
        </a:p>
      </dgm:t>
    </dgm:pt>
    <dgm:pt modelId="{094FEF86-B51A-DB46-9CDD-5A3CCD0654B4}" type="pres">
      <dgm:prSet presAssocID="{D57CE06D-4E89-774B-B229-6D21192CD826}" presName="linear" presStyleCnt="0">
        <dgm:presLayoutVars>
          <dgm:animLvl val="lvl"/>
          <dgm:resizeHandles val="exact"/>
        </dgm:presLayoutVars>
      </dgm:prSet>
      <dgm:spPr/>
    </dgm:pt>
    <dgm:pt modelId="{CD324B78-3E30-A943-A7AE-91B74F42DE8F}" type="pres">
      <dgm:prSet presAssocID="{A3F3B326-8093-D44C-9A3E-B2117A460A65}" presName="parentText" presStyleLbl="node1" presStyleIdx="0" presStyleCnt="3" custLinFactNeighborX="-692" custLinFactNeighborY="-32143">
        <dgm:presLayoutVars>
          <dgm:chMax val="0"/>
          <dgm:bulletEnabled val="1"/>
        </dgm:presLayoutVars>
      </dgm:prSet>
      <dgm:spPr/>
    </dgm:pt>
    <dgm:pt modelId="{54215DA3-3D09-494B-A53C-C4C5FBA05CD9}" type="pres">
      <dgm:prSet presAssocID="{7B41D236-E7FB-9344-8EA0-35295925E182}" presName="spacer" presStyleCnt="0"/>
      <dgm:spPr/>
    </dgm:pt>
    <dgm:pt modelId="{C1B49FB6-3847-4444-A746-68C563C945A8}" type="pres">
      <dgm:prSet presAssocID="{908CA5ED-0EEC-144C-9D4D-BE4C543B3070}" presName="parentText" presStyleLbl="node1" presStyleIdx="1" presStyleCnt="3">
        <dgm:presLayoutVars>
          <dgm:chMax val="0"/>
          <dgm:bulletEnabled val="1"/>
        </dgm:presLayoutVars>
      </dgm:prSet>
      <dgm:spPr/>
    </dgm:pt>
    <dgm:pt modelId="{6CE721CE-29AE-D843-9A11-136ABD267AE7}" type="pres">
      <dgm:prSet presAssocID="{B9C25A47-E3F5-824A-9737-1C09A81A8CA2}" presName="spacer" presStyleCnt="0"/>
      <dgm:spPr/>
    </dgm:pt>
    <dgm:pt modelId="{A04FAC27-8B7B-1B40-A77B-2FD5A1F9FA63}" type="pres">
      <dgm:prSet presAssocID="{CA1851AF-18FE-0045-B660-8145AAF2C8E0}" presName="parentText" presStyleLbl="node1" presStyleIdx="2" presStyleCnt="3">
        <dgm:presLayoutVars>
          <dgm:chMax val="0"/>
          <dgm:bulletEnabled val="1"/>
        </dgm:presLayoutVars>
      </dgm:prSet>
      <dgm:spPr/>
    </dgm:pt>
  </dgm:ptLst>
  <dgm:cxnLst>
    <dgm:cxn modelId="{62C69705-B779-664A-B675-6B63AA537760}" srcId="{D57CE06D-4E89-774B-B229-6D21192CD826}" destId="{908CA5ED-0EEC-144C-9D4D-BE4C543B3070}" srcOrd="1" destOrd="0" parTransId="{DC6348E6-1F0B-8843-B6B7-896A32D58CD1}" sibTransId="{B9C25A47-E3F5-824A-9737-1C09A81A8CA2}"/>
    <dgm:cxn modelId="{CAFC0A0D-AD85-2C42-B5F8-07C2F54DD62B}" srcId="{D57CE06D-4E89-774B-B229-6D21192CD826}" destId="{CA1851AF-18FE-0045-B660-8145AAF2C8E0}" srcOrd="2" destOrd="0" parTransId="{823BB8E0-729F-854A-BD39-BB80E57AF5B3}" sibTransId="{22B099A2-D0B3-524C-B933-41CBBE2892BE}"/>
    <dgm:cxn modelId="{28CC3016-2834-F444-A2CC-4B9D2B721D7C}" type="presOf" srcId="{D57CE06D-4E89-774B-B229-6D21192CD826}" destId="{094FEF86-B51A-DB46-9CDD-5A3CCD0654B4}" srcOrd="0" destOrd="0" presId="urn:microsoft.com/office/officeart/2005/8/layout/vList2"/>
    <dgm:cxn modelId="{BE20486E-F3B5-AB47-82C0-ABDA13226BCF}" type="presOf" srcId="{CA1851AF-18FE-0045-B660-8145AAF2C8E0}" destId="{A04FAC27-8B7B-1B40-A77B-2FD5A1F9FA63}" srcOrd="0" destOrd="0" presId="urn:microsoft.com/office/officeart/2005/8/layout/vList2"/>
    <dgm:cxn modelId="{66343CC1-6BB7-9746-90CC-4584A17105DB}" srcId="{D57CE06D-4E89-774B-B229-6D21192CD826}" destId="{A3F3B326-8093-D44C-9A3E-B2117A460A65}" srcOrd="0" destOrd="0" parTransId="{6EE4480B-93C4-084C-9EF2-C7535B1CA695}" sibTransId="{7B41D236-E7FB-9344-8EA0-35295925E182}"/>
    <dgm:cxn modelId="{7CED3CD2-3BDA-DE4D-961B-F8E0675E6872}" type="presOf" srcId="{A3F3B326-8093-D44C-9A3E-B2117A460A65}" destId="{CD324B78-3E30-A943-A7AE-91B74F42DE8F}" srcOrd="0" destOrd="0" presId="urn:microsoft.com/office/officeart/2005/8/layout/vList2"/>
    <dgm:cxn modelId="{A4C91FF5-344D-FA44-B6CD-9FB4EFD9263A}" type="presOf" srcId="{908CA5ED-0EEC-144C-9D4D-BE4C543B3070}" destId="{C1B49FB6-3847-4444-A746-68C563C945A8}" srcOrd="0" destOrd="0" presId="urn:microsoft.com/office/officeart/2005/8/layout/vList2"/>
    <dgm:cxn modelId="{B1D9A076-8C6F-0A49-84A3-9CF518D770B6}" type="presParOf" srcId="{094FEF86-B51A-DB46-9CDD-5A3CCD0654B4}" destId="{CD324B78-3E30-A943-A7AE-91B74F42DE8F}" srcOrd="0" destOrd="0" presId="urn:microsoft.com/office/officeart/2005/8/layout/vList2"/>
    <dgm:cxn modelId="{CE31273B-F41B-8249-BC6C-BF03C00922A8}" type="presParOf" srcId="{094FEF86-B51A-DB46-9CDD-5A3CCD0654B4}" destId="{54215DA3-3D09-494B-A53C-C4C5FBA05CD9}" srcOrd="1" destOrd="0" presId="urn:microsoft.com/office/officeart/2005/8/layout/vList2"/>
    <dgm:cxn modelId="{9C7E5ECD-1429-6D43-81EA-A161D9C41E37}" type="presParOf" srcId="{094FEF86-B51A-DB46-9CDD-5A3CCD0654B4}" destId="{C1B49FB6-3847-4444-A746-68C563C945A8}" srcOrd="2" destOrd="0" presId="urn:microsoft.com/office/officeart/2005/8/layout/vList2"/>
    <dgm:cxn modelId="{647CEB10-D0C6-8A4F-822B-1B76FC363641}" type="presParOf" srcId="{094FEF86-B51A-DB46-9CDD-5A3CCD0654B4}" destId="{6CE721CE-29AE-D843-9A11-136ABD267AE7}" srcOrd="3" destOrd="0" presId="urn:microsoft.com/office/officeart/2005/8/layout/vList2"/>
    <dgm:cxn modelId="{F9F774CA-807E-4F4A-83D5-8FEE41766F15}" type="presParOf" srcId="{094FEF86-B51A-DB46-9CDD-5A3CCD0654B4}" destId="{A04FAC27-8B7B-1B40-A77B-2FD5A1F9FA6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EE7DEB-7763-814A-A54A-12C1CE413862}" type="doc">
      <dgm:prSet loTypeId="urn:microsoft.com/office/officeart/2005/8/layout/radial6" loCatId="list" qsTypeId="urn:microsoft.com/office/officeart/2005/8/quickstyle/simple1" qsCatId="simple" csTypeId="urn:microsoft.com/office/officeart/2005/8/colors/accent1_2" csCatId="accent1" phldr="1"/>
      <dgm:spPr/>
      <dgm:t>
        <a:bodyPr/>
        <a:lstStyle/>
        <a:p>
          <a:endParaRPr lang="en-US"/>
        </a:p>
      </dgm:t>
    </dgm:pt>
    <dgm:pt modelId="{40616D59-194C-B345-BA10-D4B42F94F0E4}">
      <dgm:prSet/>
      <dgm:spPr/>
      <dgm:t>
        <a:bodyPr/>
        <a:lstStyle/>
        <a:p>
          <a:pPr algn="ctr"/>
          <a:r>
            <a:rPr lang="en-US" b="0" i="0" u="none" strike="noStrike" dirty="0">
              <a:solidFill>
                <a:schemeClr val="bg1"/>
              </a:solidFill>
              <a:effectLst/>
              <a:latin typeface="Google Sans"/>
            </a:rPr>
            <a:t>Modifies model code </a:t>
          </a:r>
        </a:p>
      </dgm:t>
    </dgm:pt>
    <dgm:pt modelId="{6748E242-DBAC-D149-A7B9-818EB0FE47B0}" type="parTrans" cxnId="{01229C60-14A8-9B40-9DEA-7804B51DE486}">
      <dgm:prSet/>
      <dgm:spPr/>
      <dgm:t>
        <a:bodyPr/>
        <a:lstStyle/>
        <a:p>
          <a:endParaRPr lang="en-US">
            <a:solidFill>
              <a:schemeClr val="bg1"/>
            </a:solidFill>
          </a:endParaRPr>
        </a:p>
      </dgm:t>
    </dgm:pt>
    <dgm:pt modelId="{E5A4B954-180A-9642-A5D0-40E1BE9B8488}" type="sibTrans" cxnId="{01229C60-14A8-9B40-9DEA-7804B51DE486}">
      <dgm:prSet/>
      <dgm:spPr/>
      <dgm:t>
        <a:bodyPr/>
        <a:lstStyle/>
        <a:p>
          <a:endParaRPr lang="en-US">
            <a:solidFill>
              <a:schemeClr val="bg1"/>
            </a:solidFill>
          </a:endParaRPr>
        </a:p>
      </dgm:t>
    </dgm:pt>
    <dgm:pt modelId="{6AD90DC4-D04D-924B-B522-83B4C465EEBB}">
      <dgm:prSet/>
      <dgm:spPr/>
      <dgm:t>
        <a:bodyPr/>
        <a:lstStyle/>
        <a:p>
          <a:pPr algn="ctr"/>
          <a:r>
            <a:rPr lang="en-US" b="0" i="0" u="none" strike="noStrike" dirty="0">
              <a:solidFill>
                <a:schemeClr val="bg1"/>
              </a:solidFill>
              <a:effectLst/>
              <a:latin typeface="Google Sans"/>
            </a:rPr>
            <a:t>State-specific code</a:t>
          </a:r>
          <a:r>
            <a:rPr lang="en-US" dirty="0">
              <a:solidFill>
                <a:schemeClr val="bg1"/>
              </a:solidFill>
              <a:latin typeface="Google Sans"/>
            </a:rPr>
            <a:t> </a:t>
          </a:r>
          <a:endParaRPr lang="en-US" b="0" i="0" u="none" strike="noStrike" dirty="0">
            <a:solidFill>
              <a:schemeClr val="bg1"/>
            </a:solidFill>
            <a:effectLst/>
            <a:latin typeface="Google Sans"/>
          </a:endParaRPr>
        </a:p>
      </dgm:t>
    </dgm:pt>
    <dgm:pt modelId="{440A7F8D-13B8-B743-99BF-B4BA1BE515AD}" type="parTrans" cxnId="{A3F0B43C-CF37-9C4F-92B6-9E1C653CA152}">
      <dgm:prSet/>
      <dgm:spPr/>
      <dgm:t>
        <a:bodyPr/>
        <a:lstStyle/>
        <a:p>
          <a:endParaRPr lang="en-US">
            <a:solidFill>
              <a:schemeClr val="bg1"/>
            </a:solidFill>
          </a:endParaRPr>
        </a:p>
      </dgm:t>
    </dgm:pt>
    <dgm:pt modelId="{1F434688-59E4-A649-9016-9C88DAEB61ED}" type="sibTrans" cxnId="{A3F0B43C-CF37-9C4F-92B6-9E1C653CA152}">
      <dgm:prSet/>
      <dgm:spPr/>
      <dgm:t>
        <a:bodyPr/>
        <a:lstStyle/>
        <a:p>
          <a:endParaRPr lang="en-US">
            <a:solidFill>
              <a:schemeClr val="bg1"/>
            </a:solidFill>
          </a:endParaRPr>
        </a:p>
      </dgm:t>
    </dgm:pt>
    <dgm:pt modelId="{D3EFDD69-B196-3245-80B5-0C33A31366A1}">
      <dgm:prSet/>
      <dgm:spPr/>
      <dgm:t>
        <a:bodyPr/>
        <a:lstStyle/>
        <a:p>
          <a:pPr algn="ctr"/>
          <a:r>
            <a:rPr lang="en-US" dirty="0">
              <a:solidFill>
                <a:schemeClr val="bg1"/>
              </a:solidFill>
            </a:rPr>
            <a:t>Adopts model code;</a:t>
          </a:r>
          <a:r>
            <a:rPr lang="en-US" b="0" i="0" u="none" strike="noStrike" dirty="0">
              <a:solidFill>
                <a:schemeClr val="bg1"/>
              </a:solidFill>
              <a:effectLst/>
              <a:latin typeface="-apple-system"/>
            </a:rPr>
            <a:t> jurisdictions opt-in</a:t>
          </a:r>
        </a:p>
      </dgm:t>
    </dgm:pt>
    <dgm:pt modelId="{01564431-8868-1E41-98D7-9B3771B3B945}" type="parTrans" cxnId="{8F39D606-D939-0F41-9F95-E9EEC311607F}">
      <dgm:prSet/>
      <dgm:spPr/>
      <dgm:t>
        <a:bodyPr/>
        <a:lstStyle/>
        <a:p>
          <a:endParaRPr lang="en-US">
            <a:solidFill>
              <a:schemeClr val="bg1"/>
            </a:solidFill>
          </a:endParaRPr>
        </a:p>
      </dgm:t>
    </dgm:pt>
    <dgm:pt modelId="{2B6B8CEE-873C-0946-9383-14DD14C139AD}" type="sibTrans" cxnId="{8F39D606-D939-0F41-9F95-E9EEC311607F}">
      <dgm:prSet/>
      <dgm:spPr/>
      <dgm:t>
        <a:bodyPr/>
        <a:lstStyle/>
        <a:p>
          <a:endParaRPr lang="en-US">
            <a:solidFill>
              <a:schemeClr val="bg1"/>
            </a:solidFill>
          </a:endParaRPr>
        </a:p>
      </dgm:t>
    </dgm:pt>
    <dgm:pt modelId="{727D207C-DDBF-564D-A8ED-E2200DF44E5C}">
      <dgm:prSet/>
      <dgm:spPr/>
      <dgm:t>
        <a:bodyPr/>
        <a:lstStyle/>
        <a:p>
          <a:pPr algn="ctr"/>
          <a:r>
            <a:rPr lang="en-US" b="0" i="0" u="none" strike="noStrike" dirty="0">
              <a:solidFill>
                <a:schemeClr val="bg1"/>
              </a:solidFill>
              <a:effectLst/>
              <a:latin typeface="-apple-system"/>
            </a:rPr>
            <a:t>No state code; jurisdictions decide</a:t>
          </a:r>
        </a:p>
      </dgm:t>
    </dgm:pt>
    <dgm:pt modelId="{C26C46F4-1DC0-1B47-97BE-08364B0CCC45}" type="parTrans" cxnId="{708862F8-EE34-224D-A021-DDA4C9715AE2}">
      <dgm:prSet/>
      <dgm:spPr/>
      <dgm:t>
        <a:bodyPr/>
        <a:lstStyle/>
        <a:p>
          <a:endParaRPr lang="en-US">
            <a:solidFill>
              <a:schemeClr val="bg1"/>
            </a:solidFill>
          </a:endParaRPr>
        </a:p>
      </dgm:t>
    </dgm:pt>
    <dgm:pt modelId="{0141D356-4E8D-7945-B1AD-A0122009F983}" type="sibTrans" cxnId="{708862F8-EE34-224D-A021-DDA4C9715AE2}">
      <dgm:prSet/>
      <dgm:spPr/>
      <dgm:t>
        <a:bodyPr/>
        <a:lstStyle/>
        <a:p>
          <a:endParaRPr lang="en-US">
            <a:solidFill>
              <a:schemeClr val="bg1"/>
            </a:solidFill>
          </a:endParaRPr>
        </a:p>
      </dgm:t>
    </dgm:pt>
    <dgm:pt modelId="{9AAAD2CC-3D24-7A46-A1DE-5CF28CCACD51}">
      <dgm:prSet/>
      <dgm:spPr/>
      <dgm:t>
        <a:bodyPr/>
        <a:lstStyle/>
        <a:p>
          <a:pPr algn="ctr"/>
          <a:r>
            <a:rPr lang="en-US" dirty="0">
              <a:solidFill>
                <a:schemeClr val="bg1"/>
              </a:solidFill>
              <a:latin typeface="-apple-system"/>
            </a:rPr>
            <a:t>Adopt commercial energy codes but, not residential</a:t>
          </a:r>
          <a:endParaRPr lang="en-US" dirty="0">
            <a:solidFill>
              <a:schemeClr val="bg1"/>
            </a:solidFill>
          </a:endParaRPr>
        </a:p>
      </dgm:t>
    </dgm:pt>
    <dgm:pt modelId="{A2FB0F8F-DAA7-C14B-83DA-EF10785BE71B}" type="parTrans" cxnId="{3FDC274C-A4E5-D14E-933F-61CF30F8BF2F}">
      <dgm:prSet/>
      <dgm:spPr/>
      <dgm:t>
        <a:bodyPr/>
        <a:lstStyle/>
        <a:p>
          <a:endParaRPr lang="en-US">
            <a:solidFill>
              <a:schemeClr val="bg1"/>
            </a:solidFill>
          </a:endParaRPr>
        </a:p>
      </dgm:t>
    </dgm:pt>
    <dgm:pt modelId="{F9B9029B-6314-3A4F-9ABF-32FC16DB8A6A}" type="sibTrans" cxnId="{3FDC274C-A4E5-D14E-933F-61CF30F8BF2F}">
      <dgm:prSet/>
      <dgm:spPr/>
      <dgm:t>
        <a:bodyPr/>
        <a:lstStyle/>
        <a:p>
          <a:endParaRPr lang="en-US">
            <a:solidFill>
              <a:schemeClr val="bg1"/>
            </a:solidFill>
          </a:endParaRPr>
        </a:p>
      </dgm:t>
    </dgm:pt>
    <dgm:pt modelId="{2F49B26F-70B6-734B-92B2-1635B6457A3D}">
      <dgm:prSet/>
      <dgm:spPr/>
      <dgm:t>
        <a:bodyPr/>
        <a:lstStyle/>
        <a:p>
          <a:pPr algn="ctr"/>
          <a:r>
            <a:rPr lang="en-US" dirty="0">
              <a:solidFill>
                <a:schemeClr val="bg1"/>
              </a:solidFill>
            </a:rPr>
            <a:t>More stringent "stretch" code</a:t>
          </a:r>
        </a:p>
      </dgm:t>
    </dgm:pt>
    <dgm:pt modelId="{07B843C2-05F3-EF47-B70D-7FF6D9F2FC04}" type="parTrans" cxnId="{011C891F-1592-C642-BAA5-282EABB9DE23}">
      <dgm:prSet/>
      <dgm:spPr/>
      <dgm:t>
        <a:bodyPr/>
        <a:lstStyle/>
        <a:p>
          <a:endParaRPr lang="en-US"/>
        </a:p>
      </dgm:t>
    </dgm:pt>
    <dgm:pt modelId="{327A391D-94D3-8F4B-8742-DA48D2F63EE6}" type="sibTrans" cxnId="{011C891F-1592-C642-BAA5-282EABB9DE23}">
      <dgm:prSet/>
      <dgm:spPr/>
      <dgm:t>
        <a:bodyPr/>
        <a:lstStyle/>
        <a:p>
          <a:endParaRPr lang="en-US"/>
        </a:p>
      </dgm:t>
    </dgm:pt>
    <dgm:pt modelId="{DEF0FAC5-ED60-7742-8597-63F55CD88776}">
      <dgm:prSet/>
      <dgm:spPr/>
      <dgm:t>
        <a:bodyPr/>
        <a:lstStyle/>
        <a:p>
          <a:pPr>
            <a:lnSpc>
              <a:spcPct val="150000"/>
            </a:lnSpc>
          </a:pPr>
          <a:r>
            <a:rPr lang="en-US" dirty="0"/>
            <a:t>Building/ Energy Code Options </a:t>
          </a:r>
        </a:p>
      </dgm:t>
    </dgm:pt>
    <dgm:pt modelId="{D9BF98ED-5A1A-8C48-B433-EFF3753F8CA4}" type="parTrans" cxnId="{5DD7A940-9FEC-E64D-BC9A-861E6A968C88}">
      <dgm:prSet/>
      <dgm:spPr/>
      <dgm:t>
        <a:bodyPr/>
        <a:lstStyle/>
        <a:p>
          <a:endParaRPr lang="en-US"/>
        </a:p>
      </dgm:t>
    </dgm:pt>
    <dgm:pt modelId="{40BC1986-0902-0A47-AFB0-A98147AF9A66}" type="sibTrans" cxnId="{5DD7A940-9FEC-E64D-BC9A-861E6A968C88}">
      <dgm:prSet/>
      <dgm:spPr/>
      <dgm:t>
        <a:bodyPr/>
        <a:lstStyle/>
        <a:p>
          <a:endParaRPr lang="en-US"/>
        </a:p>
      </dgm:t>
    </dgm:pt>
    <dgm:pt modelId="{D1D15269-43E7-E043-91FD-659D00B370B1}">
      <dgm:prSet phldrT="[Text]"/>
      <dgm:spPr/>
      <dgm:t>
        <a:bodyPr/>
        <a:lstStyle/>
        <a:p>
          <a:pPr algn="ctr">
            <a:buFont typeface="+mj-lt"/>
            <a:buAutoNum type="alphaLcPeriod"/>
          </a:pPr>
          <a:r>
            <a:rPr lang="en-US" b="0" i="0" u="none" strike="noStrike" dirty="0">
              <a:solidFill>
                <a:schemeClr val="bg1"/>
              </a:solidFill>
              <a:effectLst/>
              <a:latin typeface="Google Sans"/>
            </a:rPr>
            <a:t>Existing  model energy code</a:t>
          </a:r>
          <a:endParaRPr lang="en-US" dirty="0">
            <a:solidFill>
              <a:schemeClr val="bg1"/>
            </a:solidFill>
          </a:endParaRPr>
        </a:p>
      </dgm:t>
    </dgm:pt>
    <dgm:pt modelId="{BF343F25-53B8-C849-B267-183753E451EA}" type="sibTrans" cxnId="{3D89F1C9-66EA-3F40-B903-E64CFBEC4F06}">
      <dgm:prSet/>
      <dgm:spPr/>
      <dgm:t>
        <a:bodyPr/>
        <a:lstStyle/>
        <a:p>
          <a:endParaRPr lang="en-US">
            <a:solidFill>
              <a:schemeClr val="bg1"/>
            </a:solidFill>
          </a:endParaRPr>
        </a:p>
      </dgm:t>
    </dgm:pt>
    <dgm:pt modelId="{12C35BD4-F57F-444C-96E6-54B907A37FAF}" type="parTrans" cxnId="{3D89F1C9-66EA-3F40-B903-E64CFBEC4F06}">
      <dgm:prSet/>
      <dgm:spPr/>
      <dgm:t>
        <a:bodyPr/>
        <a:lstStyle/>
        <a:p>
          <a:endParaRPr lang="en-US">
            <a:solidFill>
              <a:schemeClr val="bg1"/>
            </a:solidFill>
          </a:endParaRPr>
        </a:p>
      </dgm:t>
    </dgm:pt>
    <dgm:pt modelId="{756210DF-0A25-3B4D-83A9-967538423D6C}" type="pres">
      <dgm:prSet presAssocID="{87EE7DEB-7763-814A-A54A-12C1CE413862}" presName="Name0" presStyleCnt="0">
        <dgm:presLayoutVars>
          <dgm:chMax val="1"/>
          <dgm:dir/>
          <dgm:animLvl val="ctr"/>
          <dgm:resizeHandles val="exact"/>
        </dgm:presLayoutVars>
      </dgm:prSet>
      <dgm:spPr/>
    </dgm:pt>
    <dgm:pt modelId="{65B99B0B-1CE6-0748-98A3-9515083F8C0D}" type="pres">
      <dgm:prSet presAssocID="{DEF0FAC5-ED60-7742-8597-63F55CD88776}" presName="centerShape" presStyleLbl="node0" presStyleIdx="0" presStyleCnt="1" custScaleX="158221" custScaleY="163662"/>
      <dgm:spPr/>
    </dgm:pt>
    <dgm:pt modelId="{DE5B4B1A-255A-5C48-B13C-09EA558B2B0B}" type="pres">
      <dgm:prSet presAssocID="{D1D15269-43E7-E043-91FD-659D00B370B1}" presName="node" presStyleLbl="node1" presStyleIdx="0" presStyleCnt="7">
        <dgm:presLayoutVars>
          <dgm:bulletEnabled val="1"/>
        </dgm:presLayoutVars>
      </dgm:prSet>
      <dgm:spPr/>
    </dgm:pt>
    <dgm:pt modelId="{44BFBCCE-B6F7-014D-BE5D-F3425B11022F}" type="pres">
      <dgm:prSet presAssocID="{D1D15269-43E7-E043-91FD-659D00B370B1}" presName="dummy" presStyleCnt="0"/>
      <dgm:spPr/>
    </dgm:pt>
    <dgm:pt modelId="{05D19B12-0F25-9448-AF6A-02004A022382}" type="pres">
      <dgm:prSet presAssocID="{BF343F25-53B8-C849-B267-183753E451EA}" presName="sibTrans" presStyleLbl="sibTrans2D1" presStyleIdx="0" presStyleCnt="7"/>
      <dgm:spPr/>
    </dgm:pt>
    <dgm:pt modelId="{44402C99-2CF9-E940-B11E-6835272ACCB0}" type="pres">
      <dgm:prSet presAssocID="{40616D59-194C-B345-BA10-D4B42F94F0E4}" presName="node" presStyleLbl="node1" presStyleIdx="1" presStyleCnt="7">
        <dgm:presLayoutVars>
          <dgm:bulletEnabled val="1"/>
        </dgm:presLayoutVars>
      </dgm:prSet>
      <dgm:spPr/>
    </dgm:pt>
    <dgm:pt modelId="{1DC99E78-6BA5-A24B-8904-521BE1D290AE}" type="pres">
      <dgm:prSet presAssocID="{40616D59-194C-B345-BA10-D4B42F94F0E4}" presName="dummy" presStyleCnt="0"/>
      <dgm:spPr/>
    </dgm:pt>
    <dgm:pt modelId="{7272141B-DDEB-7845-86A4-9EF4AED9DF37}" type="pres">
      <dgm:prSet presAssocID="{E5A4B954-180A-9642-A5D0-40E1BE9B8488}" presName="sibTrans" presStyleLbl="sibTrans2D1" presStyleIdx="1" presStyleCnt="7"/>
      <dgm:spPr/>
    </dgm:pt>
    <dgm:pt modelId="{E4CA5FDA-5766-6546-AA33-EF459F811B33}" type="pres">
      <dgm:prSet presAssocID="{6AD90DC4-D04D-924B-B522-83B4C465EEBB}" presName="node" presStyleLbl="node1" presStyleIdx="2" presStyleCnt="7">
        <dgm:presLayoutVars>
          <dgm:bulletEnabled val="1"/>
        </dgm:presLayoutVars>
      </dgm:prSet>
      <dgm:spPr/>
    </dgm:pt>
    <dgm:pt modelId="{1A000B5C-38B7-C949-9F04-6A6869F63843}" type="pres">
      <dgm:prSet presAssocID="{6AD90DC4-D04D-924B-B522-83B4C465EEBB}" presName="dummy" presStyleCnt="0"/>
      <dgm:spPr/>
    </dgm:pt>
    <dgm:pt modelId="{9DFA41B7-FBFA-2540-89ED-F6C81FF82193}" type="pres">
      <dgm:prSet presAssocID="{1F434688-59E4-A649-9016-9C88DAEB61ED}" presName="sibTrans" presStyleLbl="sibTrans2D1" presStyleIdx="2" presStyleCnt="7"/>
      <dgm:spPr/>
    </dgm:pt>
    <dgm:pt modelId="{6C189873-AA6B-FF4A-BA13-7D4E90AABF54}" type="pres">
      <dgm:prSet presAssocID="{D3EFDD69-B196-3245-80B5-0C33A31366A1}" presName="node" presStyleLbl="node1" presStyleIdx="3" presStyleCnt="7" custRadScaleRad="99172" custRadScaleInc="6523">
        <dgm:presLayoutVars>
          <dgm:bulletEnabled val="1"/>
        </dgm:presLayoutVars>
      </dgm:prSet>
      <dgm:spPr/>
    </dgm:pt>
    <dgm:pt modelId="{44536878-FEE1-1449-809A-657F9978AE2F}" type="pres">
      <dgm:prSet presAssocID="{D3EFDD69-B196-3245-80B5-0C33A31366A1}" presName="dummy" presStyleCnt="0"/>
      <dgm:spPr/>
    </dgm:pt>
    <dgm:pt modelId="{D1992130-292F-E845-94DA-C515E8B30348}" type="pres">
      <dgm:prSet presAssocID="{2B6B8CEE-873C-0946-9383-14DD14C139AD}" presName="sibTrans" presStyleLbl="sibTrans2D1" presStyleIdx="3" presStyleCnt="7"/>
      <dgm:spPr/>
    </dgm:pt>
    <dgm:pt modelId="{D92E0012-0059-494E-A7AC-10436733C505}" type="pres">
      <dgm:prSet presAssocID="{727D207C-DDBF-564D-A8ED-E2200DF44E5C}" presName="node" presStyleLbl="node1" presStyleIdx="4" presStyleCnt="7">
        <dgm:presLayoutVars>
          <dgm:bulletEnabled val="1"/>
        </dgm:presLayoutVars>
      </dgm:prSet>
      <dgm:spPr/>
    </dgm:pt>
    <dgm:pt modelId="{4C7C6158-C202-614D-9660-F3BD1313D7F2}" type="pres">
      <dgm:prSet presAssocID="{727D207C-DDBF-564D-A8ED-E2200DF44E5C}" presName="dummy" presStyleCnt="0"/>
      <dgm:spPr/>
    </dgm:pt>
    <dgm:pt modelId="{08E8AAFB-96BF-FB46-9057-491F9E6DE0D1}" type="pres">
      <dgm:prSet presAssocID="{0141D356-4E8D-7945-B1AD-A0122009F983}" presName="sibTrans" presStyleLbl="sibTrans2D1" presStyleIdx="4" presStyleCnt="7"/>
      <dgm:spPr/>
    </dgm:pt>
    <dgm:pt modelId="{4CBF73F5-46FD-D646-B2A3-814AEC4374AD}" type="pres">
      <dgm:prSet presAssocID="{9AAAD2CC-3D24-7A46-A1DE-5CF28CCACD51}" presName="node" presStyleLbl="node1" presStyleIdx="5" presStyleCnt="7">
        <dgm:presLayoutVars>
          <dgm:bulletEnabled val="1"/>
        </dgm:presLayoutVars>
      </dgm:prSet>
      <dgm:spPr/>
    </dgm:pt>
    <dgm:pt modelId="{46E4E6DC-FE55-1047-9856-8DEBAE66C866}" type="pres">
      <dgm:prSet presAssocID="{9AAAD2CC-3D24-7A46-A1DE-5CF28CCACD51}" presName="dummy" presStyleCnt="0"/>
      <dgm:spPr/>
    </dgm:pt>
    <dgm:pt modelId="{35C72DD6-3C1C-5149-8A9D-28C4F2894BC4}" type="pres">
      <dgm:prSet presAssocID="{F9B9029B-6314-3A4F-9ABF-32FC16DB8A6A}" presName="sibTrans" presStyleLbl="sibTrans2D1" presStyleIdx="5" presStyleCnt="7"/>
      <dgm:spPr/>
    </dgm:pt>
    <dgm:pt modelId="{F7FF8B0E-ADDD-1346-85CF-D7AAD03CDF3E}" type="pres">
      <dgm:prSet presAssocID="{2F49B26F-70B6-734B-92B2-1635B6457A3D}" presName="node" presStyleLbl="node1" presStyleIdx="6" presStyleCnt="7">
        <dgm:presLayoutVars>
          <dgm:bulletEnabled val="1"/>
        </dgm:presLayoutVars>
      </dgm:prSet>
      <dgm:spPr/>
    </dgm:pt>
    <dgm:pt modelId="{25AFB1D6-ED7B-E442-A762-906E6B4C380B}" type="pres">
      <dgm:prSet presAssocID="{2F49B26F-70B6-734B-92B2-1635B6457A3D}" presName="dummy" presStyleCnt="0"/>
      <dgm:spPr/>
    </dgm:pt>
    <dgm:pt modelId="{B89E917D-147D-874A-BCB1-8ABE29FB7153}" type="pres">
      <dgm:prSet presAssocID="{327A391D-94D3-8F4B-8742-DA48D2F63EE6}" presName="sibTrans" presStyleLbl="sibTrans2D1" presStyleIdx="6" presStyleCnt="7"/>
      <dgm:spPr/>
    </dgm:pt>
  </dgm:ptLst>
  <dgm:cxnLst>
    <dgm:cxn modelId="{8F39D606-D939-0F41-9F95-E9EEC311607F}" srcId="{DEF0FAC5-ED60-7742-8597-63F55CD88776}" destId="{D3EFDD69-B196-3245-80B5-0C33A31366A1}" srcOrd="3" destOrd="0" parTransId="{01564431-8868-1E41-98D7-9B3771B3B945}" sibTransId="{2B6B8CEE-873C-0946-9383-14DD14C139AD}"/>
    <dgm:cxn modelId="{EFC4810B-DC47-1E49-8A08-B05BEB5060BC}" type="presOf" srcId="{9AAAD2CC-3D24-7A46-A1DE-5CF28CCACD51}" destId="{4CBF73F5-46FD-D646-B2A3-814AEC4374AD}" srcOrd="0" destOrd="0" presId="urn:microsoft.com/office/officeart/2005/8/layout/radial6"/>
    <dgm:cxn modelId="{011C891F-1592-C642-BAA5-282EABB9DE23}" srcId="{DEF0FAC5-ED60-7742-8597-63F55CD88776}" destId="{2F49B26F-70B6-734B-92B2-1635B6457A3D}" srcOrd="6" destOrd="0" parTransId="{07B843C2-05F3-EF47-B70D-7FF6D9F2FC04}" sibTransId="{327A391D-94D3-8F4B-8742-DA48D2F63EE6}"/>
    <dgm:cxn modelId="{731FE420-ACB1-594D-8664-3DFEDD8DA1ED}" type="presOf" srcId="{F9B9029B-6314-3A4F-9ABF-32FC16DB8A6A}" destId="{35C72DD6-3C1C-5149-8A9D-28C4F2894BC4}" srcOrd="0" destOrd="0" presId="urn:microsoft.com/office/officeart/2005/8/layout/radial6"/>
    <dgm:cxn modelId="{E2CE8B21-1F02-5E43-B02F-9C4F4DCED1F9}" type="presOf" srcId="{87EE7DEB-7763-814A-A54A-12C1CE413862}" destId="{756210DF-0A25-3B4D-83A9-967538423D6C}" srcOrd="0" destOrd="0" presId="urn:microsoft.com/office/officeart/2005/8/layout/radial6"/>
    <dgm:cxn modelId="{91FE0329-7BA8-5047-B22F-F403F5FD903E}" type="presOf" srcId="{2F49B26F-70B6-734B-92B2-1635B6457A3D}" destId="{F7FF8B0E-ADDD-1346-85CF-D7AAD03CDF3E}" srcOrd="0" destOrd="0" presId="urn:microsoft.com/office/officeart/2005/8/layout/radial6"/>
    <dgm:cxn modelId="{A3F0B43C-CF37-9C4F-92B6-9E1C653CA152}" srcId="{DEF0FAC5-ED60-7742-8597-63F55CD88776}" destId="{6AD90DC4-D04D-924B-B522-83B4C465EEBB}" srcOrd="2" destOrd="0" parTransId="{440A7F8D-13B8-B743-99BF-B4BA1BE515AD}" sibTransId="{1F434688-59E4-A649-9016-9C88DAEB61ED}"/>
    <dgm:cxn modelId="{5DD7A940-9FEC-E64D-BC9A-861E6A968C88}" srcId="{87EE7DEB-7763-814A-A54A-12C1CE413862}" destId="{DEF0FAC5-ED60-7742-8597-63F55CD88776}" srcOrd="0" destOrd="0" parTransId="{D9BF98ED-5A1A-8C48-B433-EFF3753F8CA4}" sibTransId="{40BC1986-0902-0A47-AFB0-A98147AF9A66}"/>
    <dgm:cxn modelId="{311FAE40-347D-CA48-B226-8E163F65388D}" type="presOf" srcId="{BF343F25-53B8-C849-B267-183753E451EA}" destId="{05D19B12-0F25-9448-AF6A-02004A022382}" srcOrd="0" destOrd="0" presId="urn:microsoft.com/office/officeart/2005/8/layout/radial6"/>
    <dgm:cxn modelId="{01229C60-14A8-9B40-9DEA-7804B51DE486}" srcId="{DEF0FAC5-ED60-7742-8597-63F55CD88776}" destId="{40616D59-194C-B345-BA10-D4B42F94F0E4}" srcOrd="1" destOrd="0" parTransId="{6748E242-DBAC-D149-A7B9-818EB0FE47B0}" sibTransId="{E5A4B954-180A-9642-A5D0-40E1BE9B8488}"/>
    <dgm:cxn modelId="{F9B08F48-293A-5844-84DE-5DD770E25915}" type="presOf" srcId="{2B6B8CEE-873C-0946-9383-14DD14C139AD}" destId="{D1992130-292F-E845-94DA-C515E8B30348}" srcOrd="0" destOrd="0" presId="urn:microsoft.com/office/officeart/2005/8/layout/radial6"/>
    <dgm:cxn modelId="{C0CADA4B-8987-A742-B887-BD99FA318BC9}" type="presOf" srcId="{6AD90DC4-D04D-924B-B522-83B4C465EEBB}" destId="{E4CA5FDA-5766-6546-AA33-EF459F811B33}" srcOrd="0" destOrd="0" presId="urn:microsoft.com/office/officeart/2005/8/layout/radial6"/>
    <dgm:cxn modelId="{3FDC274C-A4E5-D14E-933F-61CF30F8BF2F}" srcId="{DEF0FAC5-ED60-7742-8597-63F55CD88776}" destId="{9AAAD2CC-3D24-7A46-A1DE-5CF28CCACD51}" srcOrd="5" destOrd="0" parTransId="{A2FB0F8F-DAA7-C14B-83DA-EF10785BE71B}" sibTransId="{F9B9029B-6314-3A4F-9ABF-32FC16DB8A6A}"/>
    <dgm:cxn modelId="{08A92277-99DE-1441-B521-8AB67C10973C}" type="presOf" srcId="{D3EFDD69-B196-3245-80B5-0C33A31366A1}" destId="{6C189873-AA6B-FF4A-BA13-7D4E90AABF54}" srcOrd="0" destOrd="0" presId="urn:microsoft.com/office/officeart/2005/8/layout/radial6"/>
    <dgm:cxn modelId="{FF8AD87E-307D-7346-8E51-89D3F43E3B8E}" type="presOf" srcId="{327A391D-94D3-8F4B-8742-DA48D2F63EE6}" destId="{B89E917D-147D-874A-BCB1-8ABE29FB7153}" srcOrd="0" destOrd="0" presId="urn:microsoft.com/office/officeart/2005/8/layout/radial6"/>
    <dgm:cxn modelId="{7650609D-0C77-4E4B-A322-AAA7261F6003}" type="presOf" srcId="{E5A4B954-180A-9642-A5D0-40E1BE9B8488}" destId="{7272141B-DDEB-7845-86A4-9EF4AED9DF37}" srcOrd="0" destOrd="0" presId="urn:microsoft.com/office/officeart/2005/8/layout/radial6"/>
    <dgm:cxn modelId="{C1790BA7-2549-1B4B-9A67-0931A4D141F0}" type="presOf" srcId="{0141D356-4E8D-7945-B1AD-A0122009F983}" destId="{08E8AAFB-96BF-FB46-9057-491F9E6DE0D1}" srcOrd="0" destOrd="0" presId="urn:microsoft.com/office/officeart/2005/8/layout/radial6"/>
    <dgm:cxn modelId="{3D89F1C9-66EA-3F40-B903-E64CFBEC4F06}" srcId="{DEF0FAC5-ED60-7742-8597-63F55CD88776}" destId="{D1D15269-43E7-E043-91FD-659D00B370B1}" srcOrd="0" destOrd="0" parTransId="{12C35BD4-F57F-444C-96E6-54B907A37FAF}" sibTransId="{BF343F25-53B8-C849-B267-183753E451EA}"/>
    <dgm:cxn modelId="{DDC3C5CF-39C8-3844-9235-9B9F818CA43C}" type="presOf" srcId="{40616D59-194C-B345-BA10-D4B42F94F0E4}" destId="{44402C99-2CF9-E940-B11E-6835272ACCB0}" srcOrd="0" destOrd="0" presId="urn:microsoft.com/office/officeart/2005/8/layout/radial6"/>
    <dgm:cxn modelId="{299428D2-A48D-1A4F-8BA1-B4F7B5E876C4}" type="presOf" srcId="{DEF0FAC5-ED60-7742-8597-63F55CD88776}" destId="{65B99B0B-1CE6-0748-98A3-9515083F8C0D}" srcOrd="0" destOrd="0" presId="urn:microsoft.com/office/officeart/2005/8/layout/radial6"/>
    <dgm:cxn modelId="{DF3328D7-F688-B447-9487-9A9BE0B7B019}" type="presOf" srcId="{727D207C-DDBF-564D-A8ED-E2200DF44E5C}" destId="{D92E0012-0059-494E-A7AC-10436733C505}" srcOrd="0" destOrd="0" presId="urn:microsoft.com/office/officeart/2005/8/layout/radial6"/>
    <dgm:cxn modelId="{2148E3E0-3E7E-E447-8FB6-D61E4413CC7A}" type="presOf" srcId="{1F434688-59E4-A649-9016-9C88DAEB61ED}" destId="{9DFA41B7-FBFA-2540-89ED-F6C81FF82193}" srcOrd="0" destOrd="0" presId="urn:microsoft.com/office/officeart/2005/8/layout/radial6"/>
    <dgm:cxn modelId="{708862F8-EE34-224D-A021-DDA4C9715AE2}" srcId="{DEF0FAC5-ED60-7742-8597-63F55CD88776}" destId="{727D207C-DDBF-564D-A8ED-E2200DF44E5C}" srcOrd="4" destOrd="0" parTransId="{C26C46F4-1DC0-1B47-97BE-08364B0CCC45}" sibTransId="{0141D356-4E8D-7945-B1AD-A0122009F983}"/>
    <dgm:cxn modelId="{9C99B1FF-76B2-ED48-9FED-28CF1BEE6710}" type="presOf" srcId="{D1D15269-43E7-E043-91FD-659D00B370B1}" destId="{DE5B4B1A-255A-5C48-B13C-09EA558B2B0B}" srcOrd="0" destOrd="0" presId="urn:microsoft.com/office/officeart/2005/8/layout/radial6"/>
    <dgm:cxn modelId="{7B0D7606-10E4-2641-9769-D5D4C2BB61B1}" type="presParOf" srcId="{756210DF-0A25-3B4D-83A9-967538423D6C}" destId="{65B99B0B-1CE6-0748-98A3-9515083F8C0D}" srcOrd="0" destOrd="0" presId="urn:microsoft.com/office/officeart/2005/8/layout/radial6"/>
    <dgm:cxn modelId="{D2CB9183-C032-2243-9885-C5ACD9222537}" type="presParOf" srcId="{756210DF-0A25-3B4D-83A9-967538423D6C}" destId="{DE5B4B1A-255A-5C48-B13C-09EA558B2B0B}" srcOrd="1" destOrd="0" presId="urn:microsoft.com/office/officeart/2005/8/layout/radial6"/>
    <dgm:cxn modelId="{17D4D4C4-4F24-8744-92F1-38607EEB4A8A}" type="presParOf" srcId="{756210DF-0A25-3B4D-83A9-967538423D6C}" destId="{44BFBCCE-B6F7-014D-BE5D-F3425B11022F}" srcOrd="2" destOrd="0" presId="urn:microsoft.com/office/officeart/2005/8/layout/radial6"/>
    <dgm:cxn modelId="{C05A6E2B-5172-5A43-80C3-C00DA664586B}" type="presParOf" srcId="{756210DF-0A25-3B4D-83A9-967538423D6C}" destId="{05D19B12-0F25-9448-AF6A-02004A022382}" srcOrd="3" destOrd="0" presId="urn:microsoft.com/office/officeart/2005/8/layout/radial6"/>
    <dgm:cxn modelId="{F465173F-5E10-5A42-9A02-4E221070DBAC}" type="presParOf" srcId="{756210DF-0A25-3B4D-83A9-967538423D6C}" destId="{44402C99-2CF9-E940-B11E-6835272ACCB0}" srcOrd="4" destOrd="0" presId="urn:microsoft.com/office/officeart/2005/8/layout/radial6"/>
    <dgm:cxn modelId="{8DFC9433-A582-BA42-A83C-E739C9DB6160}" type="presParOf" srcId="{756210DF-0A25-3B4D-83A9-967538423D6C}" destId="{1DC99E78-6BA5-A24B-8904-521BE1D290AE}" srcOrd="5" destOrd="0" presId="urn:microsoft.com/office/officeart/2005/8/layout/radial6"/>
    <dgm:cxn modelId="{6AC66E12-9EF3-6F40-A608-EF1DDCDF1ECE}" type="presParOf" srcId="{756210DF-0A25-3B4D-83A9-967538423D6C}" destId="{7272141B-DDEB-7845-86A4-9EF4AED9DF37}" srcOrd="6" destOrd="0" presId="urn:microsoft.com/office/officeart/2005/8/layout/radial6"/>
    <dgm:cxn modelId="{000C6E8B-6F73-034F-9532-D91523432C5A}" type="presParOf" srcId="{756210DF-0A25-3B4D-83A9-967538423D6C}" destId="{E4CA5FDA-5766-6546-AA33-EF459F811B33}" srcOrd="7" destOrd="0" presId="urn:microsoft.com/office/officeart/2005/8/layout/radial6"/>
    <dgm:cxn modelId="{76E038A6-A967-DC45-A4DA-25D9B642128B}" type="presParOf" srcId="{756210DF-0A25-3B4D-83A9-967538423D6C}" destId="{1A000B5C-38B7-C949-9F04-6A6869F63843}" srcOrd="8" destOrd="0" presId="urn:microsoft.com/office/officeart/2005/8/layout/radial6"/>
    <dgm:cxn modelId="{DD44AE15-64EA-094C-A936-4D7CA2B05541}" type="presParOf" srcId="{756210DF-0A25-3B4D-83A9-967538423D6C}" destId="{9DFA41B7-FBFA-2540-89ED-F6C81FF82193}" srcOrd="9" destOrd="0" presId="urn:microsoft.com/office/officeart/2005/8/layout/radial6"/>
    <dgm:cxn modelId="{1DC304D4-280E-3641-B89B-A210E708D315}" type="presParOf" srcId="{756210DF-0A25-3B4D-83A9-967538423D6C}" destId="{6C189873-AA6B-FF4A-BA13-7D4E90AABF54}" srcOrd="10" destOrd="0" presId="urn:microsoft.com/office/officeart/2005/8/layout/radial6"/>
    <dgm:cxn modelId="{E208B76F-40A3-FE4B-A41A-E8052738AB8D}" type="presParOf" srcId="{756210DF-0A25-3B4D-83A9-967538423D6C}" destId="{44536878-FEE1-1449-809A-657F9978AE2F}" srcOrd="11" destOrd="0" presId="urn:microsoft.com/office/officeart/2005/8/layout/radial6"/>
    <dgm:cxn modelId="{44FAED7F-A1FD-3D43-A54C-73F1CE5A4A2C}" type="presParOf" srcId="{756210DF-0A25-3B4D-83A9-967538423D6C}" destId="{D1992130-292F-E845-94DA-C515E8B30348}" srcOrd="12" destOrd="0" presId="urn:microsoft.com/office/officeart/2005/8/layout/radial6"/>
    <dgm:cxn modelId="{52EA50BB-E03C-654F-AEC0-6B92D0BA3E1A}" type="presParOf" srcId="{756210DF-0A25-3B4D-83A9-967538423D6C}" destId="{D92E0012-0059-494E-A7AC-10436733C505}" srcOrd="13" destOrd="0" presId="urn:microsoft.com/office/officeart/2005/8/layout/radial6"/>
    <dgm:cxn modelId="{0496B882-0A44-2C45-944C-7E72AD295C01}" type="presParOf" srcId="{756210DF-0A25-3B4D-83A9-967538423D6C}" destId="{4C7C6158-C202-614D-9660-F3BD1313D7F2}" srcOrd="14" destOrd="0" presId="urn:microsoft.com/office/officeart/2005/8/layout/radial6"/>
    <dgm:cxn modelId="{075A0639-3D5B-2F41-8A2C-76713743A455}" type="presParOf" srcId="{756210DF-0A25-3B4D-83A9-967538423D6C}" destId="{08E8AAFB-96BF-FB46-9057-491F9E6DE0D1}" srcOrd="15" destOrd="0" presId="urn:microsoft.com/office/officeart/2005/8/layout/radial6"/>
    <dgm:cxn modelId="{37BEBF0A-7AD5-714D-981A-5195977D032F}" type="presParOf" srcId="{756210DF-0A25-3B4D-83A9-967538423D6C}" destId="{4CBF73F5-46FD-D646-B2A3-814AEC4374AD}" srcOrd="16" destOrd="0" presId="urn:microsoft.com/office/officeart/2005/8/layout/radial6"/>
    <dgm:cxn modelId="{E4549A09-D31E-C24D-8BD5-0E261628A581}" type="presParOf" srcId="{756210DF-0A25-3B4D-83A9-967538423D6C}" destId="{46E4E6DC-FE55-1047-9856-8DEBAE66C866}" srcOrd="17" destOrd="0" presId="urn:microsoft.com/office/officeart/2005/8/layout/radial6"/>
    <dgm:cxn modelId="{3608A1C9-700E-EB48-9F06-5973E4B2D37B}" type="presParOf" srcId="{756210DF-0A25-3B4D-83A9-967538423D6C}" destId="{35C72DD6-3C1C-5149-8A9D-28C4F2894BC4}" srcOrd="18" destOrd="0" presId="urn:microsoft.com/office/officeart/2005/8/layout/radial6"/>
    <dgm:cxn modelId="{572539C4-B235-9440-A668-E002085B8099}" type="presParOf" srcId="{756210DF-0A25-3B4D-83A9-967538423D6C}" destId="{F7FF8B0E-ADDD-1346-85CF-D7AAD03CDF3E}" srcOrd="19" destOrd="0" presId="urn:microsoft.com/office/officeart/2005/8/layout/radial6"/>
    <dgm:cxn modelId="{121D52FA-8121-1544-A7A3-9886D1E20DF7}" type="presParOf" srcId="{756210DF-0A25-3B4D-83A9-967538423D6C}" destId="{25AFB1D6-ED7B-E442-A762-906E6B4C380B}" srcOrd="20" destOrd="0" presId="urn:microsoft.com/office/officeart/2005/8/layout/radial6"/>
    <dgm:cxn modelId="{3F5FDC53-6FD1-E64E-9C65-761AAD6BD031}" type="presParOf" srcId="{756210DF-0A25-3B4D-83A9-967538423D6C}" destId="{B89E917D-147D-874A-BCB1-8ABE29FB7153}" srcOrd="21"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ED22-AB43-47CF-865D-45B0CC817C1B}">
      <dsp:nvSpPr>
        <dsp:cNvPr id="0" name=""/>
        <dsp:cNvSpPr/>
      </dsp:nvSpPr>
      <dsp:spPr>
        <a:xfrm>
          <a:off x="334403" y="2600"/>
          <a:ext cx="955560" cy="9555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92BEB0-E51D-4196-A42B-016E710A90A5}">
      <dsp:nvSpPr>
        <dsp:cNvPr id="0" name=""/>
        <dsp:cNvSpPr/>
      </dsp:nvSpPr>
      <dsp:spPr>
        <a:xfrm>
          <a:off x="535070" y="203268"/>
          <a:ext cx="554225" cy="554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C47CAC-6979-4144-B567-F9ECC5EAC947}">
      <dsp:nvSpPr>
        <dsp:cNvPr id="0" name=""/>
        <dsp:cNvSpPr/>
      </dsp:nvSpPr>
      <dsp:spPr>
        <a:xfrm>
          <a:off x="1494726"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Superior Continuous Exterior Wall Insulation</a:t>
          </a:r>
        </a:p>
      </dsp:txBody>
      <dsp:txXfrm>
        <a:off x="1494726" y="2600"/>
        <a:ext cx="2252392" cy="955560"/>
      </dsp:txXfrm>
    </dsp:sp>
    <dsp:sp modelId="{64C263A7-3360-874E-99A0-F7025D773F94}">
      <dsp:nvSpPr>
        <dsp:cNvPr id="0" name=""/>
        <dsp:cNvSpPr/>
      </dsp:nvSpPr>
      <dsp:spPr>
        <a:xfrm>
          <a:off x="4139581" y="2600"/>
          <a:ext cx="955560" cy="9555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E1461-3BBD-2D43-B4DD-A34A5343EC06}">
      <dsp:nvSpPr>
        <dsp:cNvPr id="0" name=""/>
        <dsp:cNvSpPr/>
      </dsp:nvSpPr>
      <dsp:spPr>
        <a:xfrm>
          <a:off x="4340248" y="203268"/>
          <a:ext cx="554225" cy="5542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E13E6-774C-A041-ABFB-367C14FACB45}">
      <dsp:nvSpPr>
        <dsp:cNvPr id="0" name=""/>
        <dsp:cNvSpPr/>
      </dsp:nvSpPr>
      <dsp:spPr>
        <a:xfrm>
          <a:off x="5299904"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Effective Moisture Management</a:t>
          </a:r>
        </a:p>
      </dsp:txBody>
      <dsp:txXfrm>
        <a:off x="5299904" y="2600"/>
        <a:ext cx="2252392" cy="955560"/>
      </dsp:txXfrm>
    </dsp:sp>
    <dsp:sp modelId="{86CDBED4-8108-4559-8476-AD5871F6190E}">
      <dsp:nvSpPr>
        <dsp:cNvPr id="0" name=""/>
        <dsp:cNvSpPr/>
      </dsp:nvSpPr>
      <dsp:spPr>
        <a:xfrm>
          <a:off x="334403" y="1697888"/>
          <a:ext cx="955560" cy="9555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019378-BFC4-45EA-918C-F7337FAB29F8}">
      <dsp:nvSpPr>
        <dsp:cNvPr id="0" name=""/>
        <dsp:cNvSpPr/>
      </dsp:nvSpPr>
      <dsp:spPr>
        <a:xfrm>
          <a:off x="535070" y="1898556"/>
          <a:ext cx="554225" cy="55422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A37EC-61F3-4DFC-ABE3-7051B26467DD}">
      <dsp:nvSpPr>
        <dsp:cNvPr id="0" name=""/>
        <dsp:cNvSpPr/>
      </dsp:nvSpPr>
      <dsp:spPr>
        <a:xfrm>
          <a:off x="1494726"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Improved Performance:  Maintenance, Wind, Noise  </a:t>
          </a:r>
        </a:p>
      </dsp:txBody>
      <dsp:txXfrm>
        <a:off x="1494726" y="1697888"/>
        <a:ext cx="2252392" cy="955560"/>
      </dsp:txXfrm>
    </dsp:sp>
    <dsp:sp modelId="{EB1DA8BC-0A2D-4B3A-832C-230B438DD5C5}">
      <dsp:nvSpPr>
        <dsp:cNvPr id="0" name=""/>
        <dsp:cNvSpPr/>
      </dsp:nvSpPr>
      <dsp:spPr>
        <a:xfrm>
          <a:off x="4139581" y="1697888"/>
          <a:ext cx="955560" cy="9555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497D2-E658-4BD4-A118-4214854F0A1A}">
      <dsp:nvSpPr>
        <dsp:cNvPr id="0" name=""/>
        <dsp:cNvSpPr/>
      </dsp:nvSpPr>
      <dsp:spPr>
        <a:xfrm>
          <a:off x="4340248" y="1898556"/>
          <a:ext cx="554225" cy="554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C83509-F132-439D-A292-C546CE1E2B08}">
      <dsp:nvSpPr>
        <dsp:cNvPr id="0" name=""/>
        <dsp:cNvSpPr/>
      </dsp:nvSpPr>
      <dsp:spPr>
        <a:xfrm>
          <a:off x="5299904"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Aesthetics: Better, more durable pigments </a:t>
          </a:r>
        </a:p>
      </dsp:txBody>
      <dsp:txXfrm>
        <a:off x="5299904" y="1697888"/>
        <a:ext cx="2252392" cy="955560"/>
      </dsp:txXfrm>
    </dsp:sp>
    <dsp:sp modelId="{787B65A0-F9E0-0147-8AEA-DA55EEE39F06}">
      <dsp:nvSpPr>
        <dsp:cNvPr id="0" name=""/>
        <dsp:cNvSpPr/>
      </dsp:nvSpPr>
      <dsp:spPr>
        <a:xfrm>
          <a:off x="375970" y="3395777"/>
          <a:ext cx="955560" cy="955560"/>
        </a:xfrm>
        <a:prstGeom prst="ellipse">
          <a:avLst/>
        </a:prstGeom>
        <a:solidFill>
          <a:srgbClr val="C27885"/>
        </a:solidFill>
        <a:ln>
          <a:solidFill>
            <a:schemeClr val="accent1"/>
          </a:solidFill>
        </a:ln>
        <a:effectLst/>
      </dsp:spPr>
      <dsp:style>
        <a:lnRef idx="0">
          <a:scrgbClr r="0" g="0" b="0"/>
        </a:lnRef>
        <a:fillRef idx="1">
          <a:scrgbClr r="0" g="0" b="0"/>
        </a:fillRef>
        <a:effectRef idx="0">
          <a:scrgbClr r="0" g="0" b="0"/>
        </a:effectRef>
        <a:fontRef idx="minor"/>
      </dsp:style>
    </dsp:sp>
    <dsp:sp modelId="{B0AA1D50-4220-D046-8143-2D2B58C14D83}">
      <dsp:nvSpPr>
        <dsp:cNvPr id="0" name=""/>
        <dsp:cNvSpPr/>
      </dsp:nvSpPr>
      <dsp:spPr>
        <a:xfrm>
          <a:off x="598374" y="3600877"/>
          <a:ext cx="554225" cy="554225"/>
        </a:xfrm>
        <a:prstGeom prst="rect">
          <a:avLst/>
        </a:prstGeom>
        <a:blipFill>
          <a:blip xmlns:r="http://schemas.openxmlformats.org/officeDocument/2006/relationships"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DEF8CF-B543-F24C-8CD5-8133403C2245}">
      <dsp:nvSpPr>
        <dsp:cNvPr id="0" name=""/>
        <dsp:cNvSpPr/>
      </dsp:nvSpPr>
      <dsp:spPr>
        <a:xfrm>
          <a:off x="1494726"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0" kern="1200" dirty="0"/>
            <a:t>Building Code/ ASHRAE Compliance </a:t>
          </a:r>
        </a:p>
      </dsp:txBody>
      <dsp:txXfrm>
        <a:off x="1494726" y="3393176"/>
        <a:ext cx="2252392" cy="955560"/>
      </dsp:txXfrm>
    </dsp:sp>
    <dsp:sp modelId="{B7146FCA-40A9-494C-B410-4D060203D465}">
      <dsp:nvSpPr>
        <dsp:cNvPr id="0" name=""/>
        <dsp:cNvSpPr/>
      </dsp:nvSpPr>
      <dsp:spPr>
        <a:xfrm>
          <a:off x="4139581" y="3393176"/>
          <a:ext cx="955560" cy="955560"/>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3B215066-FC50-6A40-A5C3-379F7626E6D7}">
      <dsp:nvSpPr>
        <dsp:cNvPr id="0" name=""/>
        <dsp:cNvSpPr/>
      </dsp:nvSpPr>
      <dsp:spPr>
        <a:xfrm>
          <a:off x="4340248" y="3593844"/>
          <a:ext cx="554225" cy="554225"/>
        </a:xfrm>
        <a:prstGeom prst="rect">
          <a:avLst/>
        </a:prstGeom>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F7F71-025B-4C49-BF7C-EE2FD6D59F8A}">
      <dsp:nvSpPr>
        <dsp:cNvPr id="0" name=""/>
        <dsp:cNvSpPr/>
      </dsp:nvSpPr>
      <dsp:spPr>
        <a:xfrm>
          <a:off x="5299904"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Environmentally Beneficial</a:t>
          </a:r>
        </a:p>
      </dsp:txBody>
      <dsp:txXfrm>
        <a:off x="5299904" y="3393176"/>
        <a:ext cx="2252392" cy="955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4C352-6594-4880-A838-6D8335906094}">
      <dsp:nvSpPr>
        <dsp:cNvPr id="0" name=""/>
        <dsp:cNvSpPr/>
      </dsp:nvSpPr>
      <dsp:spPr>
        <a:xfrm>
          <a:off x="145153" y="800136"/>
          <a:ext cx="1005669" cy="100566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BC1FC-29F1-4803-AA0B-07F3BD3F7F11}">
      <dsp:nvSpPr>
        <dsp:cNvPr id="0" name=""/>
        <dsp:cNvSpPr/>
      </dsp:nvSpPr>
      <dsp:spPr>
        <a:xfrm>
          <a:off x="356344" y="1011326"/>
          <a:ext cx="583288" cy="5832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F90822-6D32-4BEF-84A3-3C2C57718A35}">
      <dsp:nvSpPr>
        <dsp:cNvPr id="0" name=""/>
        <dsp:cNvSpPr/>
      </dsp:nvSpPr>
      <dsp:spPr>
        <a:xfrm>
          <a:off x="1366323" y="8001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0" i="0" kern="1200" baseline="0" dirty="0"/>
            <a:t>Code ~ always get tougher. </a:t>
          </a:r>
          <a:endParaRPr lang="en-US" sz="2300" kern="1200" dirty="0"/>
        </a:p>
      </dsp:txBody>
      <dsp:txXfrm>
        <a:off x="1366323" y="800136"/>
        <a:ext cx="2370505" cy="1005669"/>
      </dsp:txXfrm>
    </dsp:sp>
    <dsp:sp modelId="{7387B2AF-CD39-48BB-A1F2-3770C6C53413}">
      <dsp:nvSpPr>
        <dsp:cNvPr id="0" name=""/>
        <dsp:cNvSpPr/>
      </dsp:nvSpPr>
      <dsp:spPr>
        <a:xfrm>
          <a:off x="4149871" y="800136"/>
          <a:ext cx="1005669" cy="100566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15E07-58E4-47E2-87E9-198453153E1C}">
      <dsp:nvSpPr>
        <dsp:cNvPr id="0" name=""/>
        <dsp:cNvSpPr/>
      </dsp:nvSpPr>
      <dsp:spPr>
        <a:xfrm>
          <a:off x="4361061" y="1011326"/>
          <a:ext cx="583288" cy="5832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CF2DD4-9F3D-408E-B040-9ADDD5A465DF}">
      <dsp:nvSpPr>
        <dsp:cNvPr id="0" name=""/>
        <dsp:cNvSpPr/>
      </dsp:nvSpPr>
      <dsp:spPr>
        <a:xfrm>
          <a:off x="5371040" y="800136"/>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0" i="0" kern="1200" baseline="0" dirty="0"/>
            <a:t>Code min. = worst allowed by law. </a:t>
          </a:r>
          <a:endParaRPr lang="en-US" sz="2300" b="0" kern="1200" dirty="0"/>
        </a:p>
      </dsp:txBody>
      <dsp:txXfrm>
        <a:off x="5371040" y="800136"/>
        <a:ext cx="2370505" cy="1005669"/>
      </dsp:txXfrm>
    </dsp:sp>
    <dsp:sp modelId="{8D0D18C4-C40B-4C18-A832-D0023B9D45D8}">
      <dsp:nvSpPr>
        <dsp:cNvPr id="0" name=""/>
        <dsp:cNvSpPr/>
      </dsp:nvSpPr>
      <dsp:spPr>
        <a:xfrm>
          <a:off x="145153" y="2545532"/>
          <a:ext cx="1005669" cy="100566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8A7B49-1A4B-437D-BD9D-91CE6526284C}">
      <dsp:nvSpPr>
        <dsp:cNvPr id="0" name=""/>
        <dsp:cNvSpPr/>
      </dsp:nvSpPr>
      <dsp:spPr>
        <a:xfrm>
          <a:off x="356344" y="2756723"/>
          <a:ext cx="583288" cy="5832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44FE82-96A6-454A-B360-2BD5CE6C84C8}">
      <dsp:nvSpPr>
        <dsp:cNvPr id="0" name=""/>
        <dsp:cNvSpPr/>
      </dsp:nvSpPr>
      <dsp:spPr>
        <a:xfrm>
          <a:off x="1366323" y="2545532"/>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0" i="0" kern="1200" baseline="0" dirty="0"/>
            <a:t>Must pass DOE 10-year payback period. </a:t>
          </a:r>
          <a:endParaRPr lang="en-US" sz="2300" kern="1200" dirty="0"/>
        </a:p>
      </dsp:txBody>
      <dsp:txXfrm>
        <a:off x="1366323" y="2545532"/>
        <a:ext cx="2370505" cy="1005669"/>
      </dsp:txXfrm>
    </dsp:sp>
    <dsp:sp modelId="{2B6471FC-FD62-42F6-A961-E646F839F46C}">
      <dsp:nvSpPr>
        <dsp:cNvPr id="0" name=""/>
        <dsp:cNvSpPr/>
      </dsp:nvSpPr>
      <dsp:spPr>
        <a:xfrm>
          <a:off x="4149871" y="2545532"/>
          <a:ext cx="1005669" cy="1005669"/>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4F506-413E-449F-BD01-627B7324C425}">
      <dsp:nvSpPr>
        <dsp:cNvPr id="0" name=""/>
        <dsp:cNvSpPr/>
      </dsp:nvSpPr>
      <dsp:spPr>
        <a:xfrm>
          <a:off x="4361061" y="2756723"/>
          <a:ext cx="583288" cy="5832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999030-28E4-42AD-ACE4-A646857B43E6}">
      <dsp:nvSpPr>
        <dsp:cNvPr id="0" name=""/>
        <dsp:cNvSpPr/>
      </dsp:nvSpPr>
      <dsp:spPr>
        <a:xfrm>
          <a:off x="5371040" y="2545532"/>
          <a:ext cx="2370505" cy="100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0" i="0" kern="1200" baseline="0" dirty="0"/>
            <a:t>Monthly $ flow positive or neutral?</a:t>
          </a:r>
          <a:endParaRPr lang="en-US" sz="2300" kern="1200" dirty="0"/>
        </a:p>
      </dsp:txBody>
      <dsp:txXfrm>
        <a:off x="5371040" y="2545532"/>
        <a:ext cx="2370505" cy="10056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BC01-C64E-A745-9250-D946A6BF3565}">
      <dsp:nvSpPr>
        <dsp:cNvPr id="0" name=""/>
        <dsp:cNvSpPr/>
      </dsp:nvSpPr>
      <dsp:spPr>
        <a:xfrm>
          <a:off x="2280144" y="1185451"/>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1228553"/>
        <a:ext cx="26172" cy="5234"/>
      </dsp:txXfrm>
    </dsp:sp>
    <dsp:sp modelId="{74D96EBD-6258-C240-BB7F-AA689A7869DF}">
      <dsp:nvSpPr>
        <dsp:cNvPr id="0" name=""/>
        <dsp:cNvSpPr/>
      </dsp:nvSpPr>
      <dsp:spPr>
        <a:xfrm>
          <a:off x="6045" y="548401"/>
          <a:ext cx="2275898" cy="13655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l" defTabSz="622300">
            <a:lnSpc>
              <a:spcPct val="90000"/>
            </a:lnSpc>
            <a:spcBef>
              <a:spcPct val="0"/>
            </a:spcBef>
            <a:spcAft>
              <a:spcPct val="35000"/>
            </a:spcAft>
            <a:buNone/>
          </a:pPr>
          <a:r>
            <a:rPr lang="en-US" sz="1400" kern="1200" dirty="0"/>
            <a:t>The Infrastructure Investment &amp; Jobs Act: $245 million to DOE Resilient &amp; Efficient Codes Implementation program </a:t>
          </a:r>
        </a:p>
      </dsp:txBody>
      <dsp:txXfrm>
        <a:off x="6045" y="548401"/>
        <a:ext cx="2275898" cy="1365538"/>
      </dsp:txXfrm>
    </dsp:sp>
    <dsp:sp modelId="{D57BC0D5-8C2B-F54E-A07B-3EFB3F547871}">
      <dsp:nvSpPr>
        <dsp:cNvPr id="0" name=""/>
        <dsp:cNvSpPr/>
      </dsp:nvSpPr>
      <dsp:spPr>
        <a:xfrm>
          <a:off x="5079499" y="1185451"/>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1228553"/>
        <a:ext cx="26172" cy="5234"/>
      </dsp:txXfrm>
    </dsp:sp>
    <dsp:sp modelId="{A2B76B15-B8C4-0147-98C2-0E8A7E1F6232}">
      <dsp:nvSpPr>
        <dsp:cNvPr id="0" name=""/>
        <dsp:cNvSpPr/>
      </dsp:nvSpPr>
      <dsp:spPr>
        <a:xfrm>
          <a:off x="2805400" y="548401"/>
          <a:ext cx="2275898" cy="13655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l" defTabSz="622300">
            <a:lnSpc>
              <a:spcPct val="90000"/>
            </a:lnSpc>
            <a:spcBef>
              <a:spcPct val="0"/>
            </a:spcBef>
            <a:spcAft>
              <a:spcPct val="35000"/>
            </a:spcAft>
            <a:buNone/>
          </a:pPr>
          <a:r>
            <a:rPr lang="en-US" sz="1400" kern="1200" dirty="0"/>
            <a:t>IRA: 1 billion dollars for states and local governments to adopt the 2021 IECC</a:t>
          </a:r>
        </a:p>
      </dsp:txBody>
      <dsp:txXfrm>
        <a:off x="2805400" y="548401"/>
        <a:ext cx="2275898" cy="1365538"/>
      </dsp:txXfrm>
    </dsp:sp>
    <dsp:sp modelId="{D2D4EC9E-B55E-D642-B4D3-18193B25DCA1}">
      <dsp:nvSpPr>
        <dsp:cNvPr id="0" name=""/>
        <dsp:cNvSpPr/>
      </dsp:nvSpPr>
      <dsp:spPr>
        <a:xfrm>
          <a:off x="1143995" y="1912140"/>
          <a:ext cx="5598709" cy="492856"/>
        </a:xfrm>
        <a:custGeom>
          <a:avLst/>
          <a:gdLst/>
          <a:ahLst/>
          <a:cxnLst/>
          <a:rect l="0" t="0" r="0" b="0"/>
          <a:pathLst>
            <a:path>
              <a:moveTo>
                <a:pt x="5598709" y="0"/>
              </a:moveTo>
              <a:lnTo>
                <a:pt x="5598709" y="263528"/>
              </a:lnTo>
              <a:lnTo>
                <a:pt x="0" y="263528"/>
              </a:lnTo>
              <a:lnTo>
                <a:pt x="0" y="49285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2155951"/>
        <a:ext cx="281156" cy="5234"/>
      </dsp:txXfrm>
    </dsp:sp>
    <dsp:sp modelId="{5353BDB3-07ED-7A4F-A775-93A663085A21}">
      <dsp:nvSpPr>
        <dsp:cNvPr id="0" name=""/>
        <dsp:cNvSpPr/>
      </dsp:nvSpPr>
      <dsp:spPr>
        <a:xfrm>
          <a:off x="5604755" y="548401"/>
          <a:ext cx="2275898" cy="13655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622300">
            <a:lnSpc>
              <a:spcPct val="90000"/>
            </a:lnSpc>
            <a:spcBef>
              <a:spcPct val="0"/>
            </a:spcBef>
            <a:spcAft>
              <a:spcPct val="35000"/>
            </a:spcAft>
            <a:buNone/>
          </a:pPr>
          <a:r>
            <a:rPr lang="en-US" sz="1400" kern="1200" dirty="0"/>
            <a:t>Tax incentives</a:t>
          </a:r>
        </a:p>
      </dsp:txBody>
      <dsp:txXfrm>
        <a:off x="5604755" y="548401"/>
        <a:ext cx="2275898" cy="1365538"/>
      </dsp:txXfrm>
    </dsp:sp>
    <dsp:sp modelId="{13092B01-4604-D041-93DE-46FC1C83D483}">
      <dsp:nvSpPr>
        <dsp:cNvPr id="0" name=""/>
        <dsp:cNvSpPr/>
      </dsp:nvSpPr>
      <dsp:spPr>
        <a:xfrm>
          <a:off x="2280144" y="3074446"/>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3117549"/>
        <a:ext cx="26172" cy="5234"/>
      </dsp:txXfrm>
    </dsp:sp>
    <dsp:sp modelId="{BFD9CBA2-EEC5-AB40-959B-78D768966B49}">
      <dsp:nvSpPr>
        <dsp:cNvPr id="0" name=""/>
        <dsp:cNvSpPr/>
      </dsp:nvSpPr>
      <dsp:spPr>
        <a:xfrm>
          <a:off x="6045" y="2437397"/>
          <a:ext cx="2275898" cy="13655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l" defTabSz="622300">
            <a:lnSpc>
              <a:spcPct val="90000"/>
            </a:lnSpc>
            <a:spcBef>
              <a:spcPct val="0"/>
            </a:spcBef>
            <a:spcAft>
              <a:spcPct val="35000"/>
            </a:spcAft>
            <a:buNone/>
          </a:pPr>
          <a:r>
            <a:rPr lang="en-US" sz="1400" kern="1200" dirty="0"/>
            <a:t>Grants expected through 2029</a:t>
          </a:r>
        </a:p>
      </dsp:txBody>
      <dsp:txXfrm>
        <a:off x="6045" y="2437397"/>
        <a:ext cx="2275898" cy="1365538"/>
      </dsp:txXfrm>
    </dsp:sp>
    <dsp:sp modelId="{C2D30B44-47D1-8946-9D4C-15976887AFD4}">
      <dsp:nvSpPr>
        <dsp:cNvPr id="0" name=""/>
        <dsp:cNvSpPr/>
      </dsp:nvSpPr>
      <dsp:spPr>
        <a:xfrm>
          <a:off x="5079499" y="3074446"/>
          <a:ext cx="492856" cy="91440"/>
        </a:xfrm>
        <a:custGeom>
          <a:avLst/>
          <a:gdLst/>
          <a:ahLst/>
          <a:cxnLst/>
          <a:rect l="0" t="0" r="0" b="0"/>
          <a:pathLst>
            <a:path>
              <a:moveTo>
                <a:pt x="0" y="45720"/>
              </a:moveTo>
              <a:lnTo>
                <a:pt x="49285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3117549"/>
        <a:ext cx="26172" cy="5234"/>
      </dsp:txXfrm>
    </dsp:sp>
    <dsp:sp modelId="{ACF335A5-4678-5E4E-9F1B-6C403F04B49B}">
      <dsp:nvSpPr>
        <dsp:cNvPr id="0" name=""/>
        <dsp:cNvSpPr/>
      </dsp:nvSpPr>
      <dsp:spPr>
        <a:xfrm>
          <a:off x="2805400" y="2437397"/>
          <a:ext cx="2275898" cy="13655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622300">
            <a:lnSpc>
              <a:spcPct val="90000"/>
            </a:lnSpc>
            <a:spcBef>
              <a:spcPct val="0"/>
            </a:spcBef>
            <a:spcAft>
              <a:spcPct val="35000"/>
            </a:spcAft>
            <a:buNone/>
          </a:pPr>
          <a:r>
            <a:rPr lang="en-US" sz="1400" kern="1200" dirty="0"/>
            <a:t>HUD requirements </a:t>
          </a:r>
        </a:p>
      </dsp:txBody>
      <dsp:txXfrm>
        <a:off x="2805400" y="2437397"/>
        <a:ext cx="2275898" cy="1365538"/>
      </dsp:txXfrm>
    </dsp:sp>
    <dsp:sp modelId="{B9F1794D-7710-9E4A-AFAD-339347AA868E}">
      <dsp:nvSpPr>
        <dsp:cNvPr id="0" name=""/>
        <dsp:cNvSpPr/>
      </dsp:nvSpPr>
      <dsp:spPr>
        <a:xfrm>
          <a:off x="5604755" y="2437397"/>
          <a:ext cx="2275898" cy="136553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l" defTabSz="622300">
            <a:lnSpc>
              <a:spcPct val="90000"/>
            </a:lnSpc>
            <a:spcBef>
              <a:spcPct val="0"/>
            </a:spcBef>
            <a:spcAft>
              <a:spcPct val="35000"/>
            </a:spcAft>
            <a:buNone/>
          </a:pPr>
          <a:r>
            <a:rPr lang="en-US" sz="1400" kern="1200" dirty="0"/>
            <a:t>Pending: Fannie &amp; Freddie </a:t>
          </a:r>
        </a:p>
      </dsp:txBody>
      <dsp:txXfrm>
        <a:off x="5604755" y="2437397"/>
        <a:ext cx="2275898" cy="13655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0ED22-AB43-47CF-865D-45B0CC817C1B}">
      <dsp:nvSpPr>
        <dsp:cNvPr id="0" name=""/>
        <dsp:cNvSpPr/>
      </dsp:nvSpPr>
      <dsp:spPr>
        <a:xfrm>
          <a:off x="334403" y="2600"/>
          <a:ext cx="955560" cy="9555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92BEB0-E51D-4196-A42B-016E710A90A5}">
      <dsp:nvSpPr>
        <dsp:cNvPr id="0" name=""/>
        <dsp:cNvSpPr/>
      </dsp:nvSpPr>
      <dsp:spPr>
        <a:xfrm>
          <a:off x="535070" y="203268"/>
          <a:ext cx="554225" cy="554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C47CAC-6979-4144-B567-F9ECC5EAC947}">
      <dsp:nvSpPr>
        <dsp:cNvPr id="0" name=""/>
        <dsp:cNvSpPr/>
      </dsp:nvSpPr>
      <dsp:spPr>
        <a:xfrm>
          <a:off x="1494726"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Superior Continuous Exterior Wall Insulation</a:t>
          </a:r>
        </a:p>
      </dsp:txBody>
      <dsp:txXfrm>
        <a:off x="1494726" y="2600"/>
        <a:ext cx="2252392" cy="955560"/>
      </dsp:txXfrm>
    </dsp:sp>
    <dsp:sp modelId="{64C263A7-3360-874E-99A0-F7025D773F94}">
      <dsp:nvSpPr>
        <dsp:cNvPr id="0" name=""/>
        <dsp:cNvSpPr/>
      </dsp:nvSpPr>
      <dsp:spPr>
        <a:xfrm>
          <a:off x="4139581" y="2600"/>
          <a:ext cx="955560" cy="9555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E1461-3BBD-2D43-B4DD-A34A5343EC06}">
      <dsp:nvSpPr>
        <dsp:cNvPr id="0" name=""/>
        <dsp:cNvSpPr/>
      </dsp:nvSpPr>
      <dsp:spPr>
        <a:xfrm>
          <a:off x="4340248" y="203268"/>
          <a:ext cx="554225" cy="55422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E13E6-774C-A041-ABFB-367C14FACB45}">
      <dsp:nvSpPr>
        <dsp:cNvPr id="0" name=""/>
        <dsp:cNvSpPr/>
      </dsp:nvSpPr>
      <dsp:spPr>
        <a:xfrm>
          <a:off x="5299904"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Effective Moisture Management</a:t>
          </a:r>
        </a:p>
      </dsp:txBody>
      <dsp:txXfrm>
        <a:off x="5299904" y="2600"/>
        <a:ext cx="2252392" cy="955560"/>
      </dsp:txXfrm>
    </dsp:sp>
    <dsp:sp modelId="{86CDBED4-8108-4559-8476-AD5871F6190E}">
      <dsp:nvSpPr>
        <dsp:cNvPr id="0" name=""/>
        <dsp:cNvSpPr/>
      </dsp:nvSpPr>
      <dsp:spPr>
        <a:xfrm>
          <a:off x="334403" y="1697888"/>
          <a:ext cx="955560" cy="9555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019378-BFC4-45EA-918C-F7337FAB29F8}">
      <dsp:nvSpPr>
        <dsp:cNvPr id="0" name=""/>
        <dsp:cNvSpPr/>
      </dsp:nvSpPr>
      <dsp:spPr>
        <a:xfrm>
          <a:off x="535070" y="1898556"/>
          <a:ext cx="554225" cy="55422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0A37EC-61F3-4DFC-ABE3-7051B26467DD}">
      <dsp:nvSpPr>
        <dsp:cNvPr id="0" name=""/>
        <dsp:cNvSpPr/>
      </dsp:nvSpPr>
      <dsp:spPr>
        <a:xfrm>
          <a:off x="1494726"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Improved Performance:  Maintenance, Wind, Noise  </a:t>
          </a:r>
        </a:p>
      </dsp:txBody>
      <dsp:txXfrm>
        <a:off x="1494726" y="1697888"/>
        <a:ext cx="2252392" cy="955560"/>
      </dsp:txXfrm>
    </dsp:sp>
    <dsp:sp modelId="{EB1DA8BC-0A2D-4B3A-832C-230B438DD5C5}">
      <dsp:nvSpPr>
        <dsp:cNvPr id="0" name=""/>
        <dsp:cNvSpPr/>
      </dsp:nvSpPr>
      <dsp:spPr>
        <a:xfrm>
          <a:off x="4139581" y="1697888"/>
          <a:ext cx="955560" cy="955560"/>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497D2-E658-4BD4-A118-4214854F0A1A}">
      <dsp:nvSpPr>
        <dsp:cNvPr id="0" name=""/>
        <dsp:cNvSpPr/>
      </dsp:nvSpPr>
      <dsp:spPr>
        <a:xfrm>
          <a:off x="4340248" y="1898556"/>
          <a:ext cx="554225" cy="5542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C83509-F132-439D-A292-C546CE1E2B08}">
      <dsp:nvSpPr>
        <dsp:cNvPr id="0" name=""/>
        <dsp:cNvSpPr/>
      </dsp:nvSpPr>
      <dsp:spPr>
        <a:xfrm>
          <a:off x="5299904"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Aesthetics: Better, more durable pigments </a:t>
          </a:r>
        </a:p>
      </dsp:txBody>
      <dsp:txXfrm>
        <a:off x="5299904" y="1697888"/>
        <a:ext cx="2252392" cy="955560"/>
      </dsp:txXfrm>
    </dsp:sp>
    <dsp:sp modelId="{787B65A0-F9E0-0147-8AEA-DA55EEE39F06}">
      <dsp:nvSpPr>
        <dsp:cNvPr id="0" name=""/>
        <dsp:cNvSpPr/>
      </dsp:nvSpPr>
      <dsp:spPr>
        <a:xfrm>
          <a:off x="375970" y="3395777"/>
          <a:ext cx="955560" cy="955560"/>
        </a:xfrm>
        <a:prstGeom prst="ellipse">
          <a:avLst/>
        </a:prstGeom>
        <a:solidFill>
          <a:srgbClr val="379665"/>
        </a:solidFill>
        <a:ln>
          <a:solidFill>
            <a:schemeClr val="accent1"/>
          </a:solidFill>
        </a:ln>
        <a:effectLst/>
      </dsp:spPr>
      <dsp:style>
        <a:lnRef idx="0">
          <a:scrgbClr r="0" g="0" b="0"/>
        </a:lnRef>
        <a:fillRef idx="1">
          <a:scrgbClr r="0" g="0" b="0"/>
        </a:fillRef>
        <a:effectRef idx="0">
          <a:scrgbClr r="0" g="0" b="0"/>
        </a:effectRef>
        <a:fontRef idx="minor"/>
      </dsp:style>
    </dsp:sp>
    <dsp:sp modelId="{B0AA1D50-4220-D046-8143-2D2B58C14D83}">
      <dsp:nvSpPr>
        <dsp:cNvPr id="0" name=""/>
        <dsp:cNvSpPr/>
      </dsp:nvSpPr>
      <dsp:spPr>
        <a:xfrm>
          <a:off x="535070" y="3593844"/>
          <a:ext cx="554225" cy="554225"/>
        </a:xfrm>
        <a:prstGeom prst="rect">
          <a:avLst/>
        </a:prstGeom>
        <a:blipFill>
          <a:blip xmlns:r="http://schemas.openxmlformats.org/officeDocument/2006/relationships" r:embed="rId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DEF8CF-B543-F24C-8CD5-8133403C2245}">
      <dsp:nvSpPr>
        <dsp:cNvPr id="0" name=""/>
        <dsp:cNvSpPr/>
      </dsp:nvSpPr>
      <dsp:spPr>
        <a:xfrm>
          <a:off x="1494726"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b="1" kern="1200" dirty="0"/>
            <a:t>Building Code/ ASHRE Compliance </a:t>
          </a:r>
        </a:p>
      </dsp:txBody>
      <dsp:txXfrm>
        <a:off x="1494726" y="3393176"/>
        <a:ext cx="2252392" cy="955560"/>
      </dsp:txXfrm>
    </dsp:sp>
    <dsp:sp modelId="{B7146FCA-40A9-494C-B410-4D060203D465}">
      <dsp:nvSpPr>
        <dsp:cNvPr id="0" name=""/>
        <dsp:cNvSpPr/>
      </dsp:nvSpPr>
      <dsp:spPr>
        <a:xfrm>
          <a:off x="4139581" y="3393176"/>
          <a:ext cx="955560" cy="955560"/>
        </a:xfrm>
        <a:prstGeom prst="ellipse">
          <a:avLst/>
        </a:prstGeom>
        <a:solidFill>
          <a:schemeClr val="accent4"/>
        </a:solidFill>
        <a:ln>
          <a:noFill/>
        </a:ln>
        <a:effectLst/>
      </dsp:spPr>
      <dsp:style>
        <a:lnRef idx="0">
          <a:scrgbClr r="0" g="0" b="0"/>
        </a:lnRef>
        <a:fillRef idx="1">
          <a:scrgbClr r="0" g="0" b="0"/>
        </a:fillRef>
        <a:effectRef idx="0">
          <a:scrgbClr r="0" g="0" b="0"/>
        </a:effectRef>
        <a:fontRef idx="minor"/>
      </dsp:style>
    </dsp:sp>
    <dsp:sp modelId="{3B215066-FC50-6A40-A5C3-379F7626E6D7}">
      <dsp:nvSpPr>
        <dsp:cNvPr id="0" name=""/>
        <dsp:cNvSpPr/>
      </dsp:nvSpPr>
      <dsp:spPr>
        <a:xfrm>
          <a:off x="4340248" y="3593844"/>
          <a:ext cx="554225" cy="554225"/>
        </a:xfrm>
        <a:prstGeom prst="rect">
          <a:avLst/>
        </a:prstGeom>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EF7F71-025B-4C49-BF7C-EE2FD6D59F8A}">
      <dsp:nvSpPr>
        <dsp:cNvPr id="0" name=""/>
        <dsp:cNvSpPr/>
      </dsp:nvSpPr>
      <dsp:spPr>
        <a:xfrm>
          <a:off x="5299904"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Environmentally Beneficial</a:t>
          </a:r>
        </a:p>
      </dsp:txBody>
      <dsp:txXfrm>
        <a:off x="5299904" y="3393176"/>
        <a:ext cx="2252392" cy="955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110BC-0963-47BA-A2B4-BBDA648AF15A}">
      <dsp:nvSpPr>
        <dsp:cNvPr id="0" name=""/>
        <dsp:cNvSpPr/>
      </dsp:nvSpPr>
      <dsp:spPr>
        <a:xfrm>
          <a:off x="0" y="69903"/>
          <a:ext cx="8515350" cy="12801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699D7-2177-452A-86C3-1B82FD3B2330}">
      <dsp:nvSpPr>
        <dsp:cNvPr id="0" name=""/>
        <dsp:cNvSpPr/>
      </dsp:nvSpPr>
      <dsp:spPr>
        <a:xfrm>
          <a:off x="387236" y="288573"/>
          <a:ext cx="704065" cy="70406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B826BB-221C-4E31-AFC1-E1FF6541DB9E}">
      <dsp:nvSpPr>
        <dsp:cNvPr id="0" name=""/>
        <dsp:cNvSpPr/>
      </dsp:nvSpPr>
      <dsp:spPr>
        <a:xfrm>
          <a:off x="1415924" y="0"/>
          <a:ext cx="1488236" cy="12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79" tIns="135479" rIns="135479" bIns="135479" numCol="1" spcCol="1270" anchor="ctr" anchorCtr="0">
          <a:noAutofit/>
        </a:bodyPr>
        <a:lstStyle/>
        <a:p>
          <a:pPr marL="0" lvl="0" indent="0" algn="l" defTabSz="1111250">
            <a:lnSpc>
              <a:spcPct val="100000"/>
            </a:lnSpc>
            <a:spcBef>
              <a:spcPct val="0"/>
            </a:spcBef>
            <a:spcAft>
              <a:spcPct val="35000"/>
            </a:spcAft>
            <a:buNone/>
          </a:pPr>
          <a:r>
            <a:rPr lang="en-US" sz="2500" kern="1200" dirty="0"/>
            <a:t>Define</a:t>
          </a:r>
        </a:p>
      </dsp:txBody>
      <dsp:txXfrm>
        <a:off x="1415924" y="0"/>
        <a:ext cx="1488236" cy="1280119"/>
      </dsp:txXfrm>
    </dsp:sp>
    <dsp:sp modelId="{F274FA25-5BF4-48C7-A437-86CC735CC016}">
      <dsp:nvSpPr>
        <dsp:cNvPr id="0" name=""/>
        <dsp:cNvSpPr/>
      </dsp:nvSpPr>
      <dsp:spPr>
        <a:xfrm>
          <a:off x="5310445" y="547"/>
          <a:ext cx="3204904" cy="12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79" tIns="135479" rIns="135479" bIns="135479" numCol="1" spcCol="1270" anchor="ctr" anchorCtr="0">
          <a:noAutofit/>
        </a:bodyPr>
        <a:lstStyle/>
        <a:p>
          <a:pPr marL="0" lvl="0" indent="0" algn="l" defTabSz="577850">
            <a:lnSpc>
              <a:spcPct val="100000"/>
            </a:lnSpc>
            <a:spcBef>
              <a:spcPct val="0"/>
            </a:spcBef>
            <a:spcAft>
              <a:spcPct val="35000"/>
            </a:spcAft>
            <a:buNone/>
          </a:pPr>
          <a:r>
            <a:rPr lang="en-US" sz="1300" b="0" i="0" u="none" kern="1200" dirty="0"/>
            <a:t>Define continuous insulation and how GPS insulated vinyl siding serves as continuous insulation (CI).</a:t>
          </a:r>
          <a:endParaRPr lang="en-US" sz="1300" kern="1200" dirty="0"/>
        </a:p>
      </dsp:txBody>
      <dsp:txXfrm>
        <a:off x="5310445" y="547"/>
        <a:ext cx="3204904" cy="1280119"/>
      </dsp:txXfrm>
    </dsp:sp>
    <dsp:sp modelId="{61505755-89D1-443C-9678-B588B771B42F}">
      <dsp:nvSpPr>
        <dsp:cNvPr id="0" name=""/>
        <dsp:cNvSpPr/>
      </dsp:nvSpPr>
      <dsp:spPr>
        <a:xfrm>
          <a:off x="0" y="1600696"/>
          <a:ext cx="8515350" cy="12801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B8D188-E1B9-4A48-A88B-3E883A268F35}">
      <dsp:nvSpPr>
        <dsp:cNvPr id="0" name=""/>
        <dsp:cNvSpPr/>
      </dsp:nvSpPr>
      <dsp:spPr>
        <a:xfrm>
          <a:off x="387236" y="1888723"/>
          <a:ext cx="704065" cy="70406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AC683C-A590-49D0-9753-20729AC8126E}">
      <dsp:nvSpPr>
        <dsp:cNvPr id="0" name=""/>
        <dsp:cNvSpPr/>
      </dsp:nvSpPr>
      <dsp:spPr>
        <a:xfrm>
          <a:off x="1478538" y="1600696"/>
          <a:ext cx="3831907" cy="12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79" tIns="135479" rIns="135479" bIns="135479" numCol="1" spcCol="1270" anchor="ctr" anchorCtr="0">
          <a:noAutofit/>
        </a:bodyPr>
        <a:lstStyle/>
        <a:p>
          <a:pPr marL="0" lvl="0" indent="0" algn="l" defTabSz="1111250">
            <a:lnSpc>
              <a:spcPct val="100000"/>
            </a:lnSpc>
            <a:spcBef>
              <a:spcPct val="0"/>
            </a:spcBef>
            <a:spcAft>
              <a:spcPct val="35000"/>
            </a:spcAft>
            <a:buNone/>
          </a:pPr>
          <a:r>
            <a:rPr lang="en-US" sz="2500" kern="1200" dirty="0"/>
            <a:t>Identify</a:t>
          </a:r>
        </a:p>
      </dsp:txBody>
      <dsp:txXfrm>
        <a:off x="1478538" y="1600696"/>
        <a:ext cx="3831907" cy="1280119"/>
      </dsp:txXfrm>
    </dsp:sp>
    <dsp:sp modelId="{02BC3CB3-CAC3-4B9C-B704-13563AAA91B6}">
      <dsp:nvSpPr>
        <dsp:cNvPr id="0" name=""/>
        <dsp:cNvSpPr/>
      </dsp:nvSpPr>
      <dsp:spPr>
        <a:xfrm>
          <a:off x="5310445" y="1600696"/>
          <a:ext cx="3204904" cy="12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79" tIns="135479" rIns="135479" bIns="135479" numCol="1" spcCol="1270" anchor="ctr" anchorCtr="0">
          <a:noAutofit/>
        </a:bodyPr>
        <a:lstStyle/>
        <a:p>
          <a:pPr marL="0" lvl="0" indent="0" algn="l" defTabSz="577850">
            <a:lnSpc>
              <a:spcPct val="100000"/>
            </a:lnSpc>
            <a:spcBef>
              <a:spcPct val="0"/>
            </a:spcBef>
            <a:spcAft>
              <a:spcPct val="35000"/>
            </a:spcAft>
            <a:buNone/>
          </a:pPr>
          <a:r>
            <a:rPr lang="en-US" sz="1300" b="0" i="0" u="none" kern="1200" dirty="0"/>
            <a:t>Identify the difference between national, state and municipal energy codes and which ones require continuous insulation.</a:t>
          </a:r>
          <a:endParaRPr lang="en-US" sz="1300" kern="1200" dirty="0"/>
        </a:p>
        <a:p>
          <a:pPr marL="0" lvl="0" indent="0" algn="l" defTabSz="577850">
            <a:lnSpc>
              <a:spcPct val="100000"/>
            </a:lnSpc>
            <a:spcBef>
              <a:spcPct val="0"/>
            </a:spcBef>
            <a:spcAft>
              <a:spcPct val="35000"/>
            </a:spcAft>
            <a:buNone/>
          </a:pPr>
          <a:endParaRPr lang="en-US" sz="1300" kern="1200" dirty="0"/>
        </a:p>
      </dsp:txBody>
      <dsp:txXfrm>
        <a:off x="5310445" y="1600696"/>
        <a:ext cx="3204904" cy="1280119"/>
      </dsp:txXfrm>
    </dsp:sp>
    <dsp:sp modelId="{64DDF5D4-065B-4E8B-88E6-516EA80CFB50}">
      <dsp:nvSpPr>
        <dsp:cNvPr id="0" name=""/>
        <dsp:cNvSpPr/>
      </dsp:nvSpPr>
      <dsp:spPr>
        <a:xfrm>
          <a:off x="0" y="3201393"/>
          <a:ext cx="8515350" cy="128011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4BCF7-DC8E-4502-98F9-350EFBA28894}">
      <dsp:nvSpPr>
        <dsp:cNvPr id="0" name=""/>
        <dsp:cNvSpPr/>
      </dsp:nvSpPr>
      <dsp:spPr>
        <a:xfrm>
          <a:off x="387236" y="3488873"/>
          <a:ext cx="704065" cy="70406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519BAB-0E2F-49E1-BE92-3E6DE21B2618}">
      <dsp:nvSpPr>
        <dsp:cNvPr id="0" name=""/>
        <dsp:cNvSpPr/>
      </dsp:nvSpPr>
      <dsp:spPr>
        <a:xfrm>
          <a:off x="1478538" y="3200846"/>
          <a:ext cx="3831907" cy="12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79" tIns="135479" rIns="135479" bIns="135479" numCol="1" spcCol="1270" anchor="ctr" anchorCtr="0">
          <a:noAutofit/>
        </a:bodyPr>
        <a:lstStyle/>
        <a:p>
          <a:pPr marL="0" lvl="0" indent="0" algn="l" defTabSz="1111250">
            <a:lnSpc>
              <a:spcPct val="100000"/>
            </a:lnSpc>
            <a:spcBef>
              <a:spcPct val="0"/>
            </a:spcBef>
            <a:spcAft>
              <a:spcPct val="35000"/>
            </a:spcAft>
            <a:buNone/>
          </a:pPr>
          <a:r>
            <a:rPr lang="en-US" sz="2500" kern="1200" dirty="0"/>
            <a:t>Locate</a:t>
          </a:r>
        </a:p>
      </dsp:txBody>
      <dsp:txXfrm>
        <a:off x="1478538" y="3200846"/>
        <a:ext cx="3831907" cy="1280119"/>
      </dsp:txXfrm>
    </dsp:sp>
    <dsp:sp modelId="{2C261BB3-EA76-43BD-A6D0-86C52A39E7BB}">
      <dsp:nvSpPr>
        <dsp:cNvPr id="0" name=""/>
        <dsp:cNvSpPr/>
      </dsp:nvSpPr>
      <dsp:spPr>
        <a:xfrm>
          <a:off x="5310445" y="3200846"/>
          <a:ext cx="3204904" cy="1280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479" tIns="135479" rIns="135479" bIns="135479" numCol="1" spcCol="1270" anchor="ctr" anchorCtr="0">
          <a:noAutofit/>
        </a:bodyPr>
        <a:lstStyle/>
        <a:p>
          <a:pPr marL="0" lvl="0" indent="0" algn="l" defTabSz="577850">
            <a:lnSpc>
              <a:spcPct val="100000"/>
            </a:lnSpc>
            <a:spcBef>
              <a:spcPct val="0"/>
            </a:spcBef>
            <a:spcAft>
              <a:spcPct val="35000"/>
            </a:spcAft>
            <a:buNone/>
          </a:pPr>
          <a:r>
            <a:rPr lang="en-US" sz="1300" b="0" i="0" u="none" kern="1200" dirty="0"/>
            <a:t>Locate where the 2021 IECC residential and ASHRAE 90.1 codes have been adopted.</a:t>
          </a:r>
          <a:endParaRPr lang="en-US" sz="1300" kern="1200" dirty="0"/>
        </a:p>
      </dsp:txBody>
      <dsp:txXfrm>
        <a:off x="5310445" y="3200846"/>
        <a:ext cx="3204904" cy="1280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13552-4D70-3845-BC8F-D3A5E83EB321}">
      <dsp:nvSpPr>
        <dsp:cNvPr id="0" name=""/>
        <dsp:cNvSpPr/>
      </dsp:nvSpPr>
      <dsp:spPr>
        <a:xfrm rot="16200000">
          <a:off x="-923154" y="924117"/>
          <a:ext cx="4351338" cy="2503103"/>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2250" tIns="0" rIns="222430" bIns="0" numCol="1" spcCol="1270" anchor="ctr" anchorCtr="0">
          <a:noAutofit/>
        </a:bodyPr>
        <a:lstStyle/>
        <a:p>
          <a:pPr marL="0" lvl="0" indent="0" algn="l" defTabSz="1555750">
            <a:lnSpc>
              <a:spcPct val="90000"/>
            </a:lnSpc>
            <a:spcBef>
              <a:spcPct val="0"/>
            </a:spcBef>
            <a:spcAft>
              <a:spcPct val="35000"/>
            </a:spcAft>
            <a:buNone/>
          </a:pPr>
          <a:r>
            <a:rPr lang="en-US" sz="3500" b="0" i="0" kern="1200" baseline="0" dirty="0"/>
            <a:t>What is CI?</a:t>
          </a:r>
          <a:endParaRPr lang="en-US" sz="3500" kern="1200" dirty="0"/>
        </a:p>
      </dsp:txBody>
      <dsp:txXfrm rot="5400000">
        <a:off x="963" y="870268"/>
        <a:ext cx="2503103" cy="2610802"/>
      </dsp:txXfrm>
    </dsp:sp>
    <dsp:sp modelId="{0775D67B-D064-164F-9422-3EA42638DC6B}">
      <dsp:nvSpPr>
        <dsp:cNvPr id="0" name=""/>
        <dsp:cNvSpPr/>
      </dsp:nvSpPr>
      <dsp:spPr>
        <a:xfrm rot="16200000">
          <a:off x="1767681" y="924117"/>
          <a:ext cx="4351338" cy="2503103"/>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2250" tIns="0" rIns="222430" bIns="0" numCol="1" spcCol="1270" anchor="ctr" anchorCtr="0">
          <a:noAutofit/>
        </a:bodyPr>
        <a:lstStyle/>
        <a:p>
          <a:pPr marL="0" lvl="0" indent="0" algn="l" defTabSz="1555750">
            <a:lnSpc>
              <a:spcPct val="90000"/>
            </a:lnSpc>
            <a:spcBef>
              <a:spcPct val="0"/>
            </a:spcBef>
            <a:spcAft>
              <a:spcPct val="35000"/>
            </a:spcAft>
            <a:buNone/>
          </a:pPr>
          <a:r>
            <a:rPr lang="en-US" sz="3500" b="0" i="0" kern="1200" baseline="0" dirty="0"/>
            <a:t>What problem does CI address? </a:t>
          </a:r>
          <a:endParaRPr lang="en-US" sz="3500" kern="1200" dirty="0"/>
        </a:p>
      </dsp:txBody>
      <dsp:txXfrm rot="5400000">
        <a:off x="2691798" y="870268"/>
        <a:ext cx="2503103" cy="2610802"/>
      </dsp:txXfrm>
    </dsp:sp>
    <dsp:sp modelId="{67432EC6-8A04-274D-B312-9A620F346241}">
      <dsp:nvSpPr>
        <dsp:cNvPr id="0" name=""/>
        <dsp:cNvSpPr/>
      </dsp:nvSpPr>
      <dsp:spPr>
        <a:xfrm rot="16200000">
          <a:off x="4458516" y="924117"/>
          <a:ext cx="4351338" cy="2503103"/>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2250" tIns="0" rIns="222430" bIns="0" numCol="1" spcCol="1270" anchor="ctr" anchorCtr="0">
          <a:noAutofit/>
        </a:bodyPr>
        <a:lstStyle/>
        <a:p>
          <a:pPr marL="0" lvl="0" indent="0" algn="l" defTabSz="1555750">
            <a:lnSpc>
              <a:spcPct val="90000"/>
            </a:lnSpc>
            <a:spcBef>
              <a:spcPct val="0"/>
            </a:spcBef>
            <a:spcAft>
              <a:spcPct val="35000"/>
            </a:spcAft>
            <a:buNone/>
          </a:pPr>
          <a:r>
            <a:rPr lang="en-US" sz="3500" b="0" i="0" kern="1200" baseline="0" dirty="0"/>
            <a:t>How does GPS Vinyl Siding provide a solution? </a:t>
          </a:r>
          <a:endParaRPr lang="en-US" sz="3500" kern="1200" dirty="0"/>
        </a:p>
      </dsp:txBody>
      <dsp:txXfrm rot="5400000">
        <a:off x="5382633" y="870268"/>
        <a:ext cx="2503103" cy="2610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7DDC3-70C1-B84D-A6D3-4F315CB9BE79}">
      <dsp:nvSpPr>
        <dsp:cNvPr id="0" name=""/>
        <dsp:cNvSpPr/>
      </dsp:nvSpPr>
      <dsp:spPr>
        <a:xfrm>
          <a:off x="2954" y="0"/>
          <a:ext cx="3384189" cy="4168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dirty="0"/>
            <a:t>Studs &amp; framing are 25% of wall surface area.</a:t>
          </a:r>
        </a:p>
      </dsp:txBody>
      <dsp:txXfrm>
        <a:off x="2954" y="1667296"/>
        <a:ext cx="3384189" cy="1667296"/>
      </dsp:txXfrm>
    </dsp:sp>
    <dsp:sp modelId="{22EE21CF-7C9F-554B-8814-081C01394A68}">
      <dsp:nvSpPr>
        <dsp:cNvPr id="0" name=""/>
        <dsp:cNvSpPr/>
      </dsp:nvSpPr>
      <dsp:spPr>
        <a:xfrm>
          <a:off x="1001037" y="250094"/>
          <a:ext cx="1388023" cy="138802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E5641D-4E04-2E46-BA1D-A42873325DD6}">
      <dsp:nvSpPr>
        <dsp:cNvPr id="0" name=""/>
        <dsp:cNvSpPr/>
      </dsp:nvSpPr>
      <dsp:spPr>
        <a:xfrm>
          <a:off x="3488669" y="0"/>
          <a:ext cx="3384189" cy="41682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US" sz="2500" kern="1200" dirty="0"/>
            <a:t>Heat loss due to thermal bridging is a significant contributor to energy loss.</a:t>
          </a:r>
        </a:p>
      </dsp:txBody>
      <dsp:txXfrm>
        <a:off x="3488669" y="1667296"/>
        <a:ext cx="3384189" cy="1667296"/>
      </dsp:txXfrm>
    </dsp:sp>
    <dsp:sp modelId="{54213526-DD8D-D148-B028-87FAF49C4F1B}">
      <dsp:nvSpPr>
        <dsp:cNvPr id="0" name=""/>
        <dsp:cNvSpPr/>
      </dsp:nvSpPr>
      <dsp:spPr>
        <a:xfrm>
          <a:off x="4486751" y="250094"/>
          <a:ext cx="1388023" cy="1388023"/>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010EDA-341E-794F-8BAA-EDFE1E9A4527}">
      <dsp:nvSpPr>
        <dsp:cNvPr id="0" name=""/>
        <dsp:cNvSpPr/>
      </dsp:nvSpPr>
      <dsp:spPr>
        <a:xfrm>
          <a:off x="275032" y="3334592"/>
          <a:ext cx="6325747" cy="62523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79C88-52BB-4841-823C-30991CA9FADB}">
      <dsp:nvSpPr>
        <dsp:cNvPr id="0" name=""/>
        <dsp:cNvSpPr/>
      </dsp:nvSpPr>
      <dsp:spPr>
        <a:xfrm>
          <a:off x="0" y="20403"/>
          <a:ext cx="3149047" cy="1036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Only Insulated Siding Offers  CI</a:t>
          </a:r>
        </a:p>
      </dsp:txBody>
      <dsp:txXfrm>
        <a:off x="50600" y="71003"/>
        <a:ext cx="3047847" cy="935346"/>
      </dsp:txXfrm>
    </dsp:sp>
    <dsp:sp modelId="{873FDFC3-3D99-3549-A9C3-BE93852F56CC}">
      <dsp:nvSpPr>
        <dsp:cNvPr id="0" name=""/>
        <dsp:cNvSpPr/>
      </dsp:nvSpPr>
      <dsp:spPr>
        <a:xfrm>
          <a:off x="0" y="1114550"/>
          <a:ext cx="3149047" cy="1036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GPS Insulated Vinyl Siding R-Value of 2.0 to 3.5</a:t>
          </a:r>
          <a:endParaRPr lang="en-US" sz="2000" kern="1200" dirty="0"/>
        </a:p>
      </dsp:txBody>
      <dsp:txXfrm>
        <a:off x="50600" y="1165150"/>
        <a:ext cx="3047847" cy="935346"/>
      </dsp:txXfrm>
    </dsp:sp>
    <dsp:sp modelId="{6BA6940C-401A-2344-A85D-46648C2E3927}">
      <dsp:nvSpPr>
        <dsp:cNvPr id="0" name=""/>
        <dsp:cNvSpPr/>
      </dsp:nvSpPr>
      <dsp:spPr>
        <a:xfrm>
          <a:off x="0" y="2208696"/>
          <a:ext cx="3149047" cy="1036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Uninsulated Siding - Little R-value</a:t>
          </a:r>
        </a:p>
      </dsp:txBody>
      <dsp:txXfrm>
        <a:off x="50600" y="2259296"/>
        <a:ext cx="3047847" cy="9353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6E107-1697-C948-977E-0C28495E3FF9}">
      <dsp:nvSpPr>
        <dsp:cNvPr id="0" name=""/>
        <dsp:cNvSpPr/>
      </dsp:nvSpPr>
      <dsp:spPr>
        <a:xfrm rot="16200000">
          <a:off x="-923154" y="924117"/>
          <a:ext cx="4351338" cy="2503103"/>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What is the International Energy Conservation Code?</a:t>
          </a:r>
          <a:endParaRPr lang="en-US" sz="2400" kern="1200" dirty="0"/>
        </a:p>
      </dsp:txBody>
      <dsp:txXfrm rot="5400000">
        <a:off x="963" y="870268"/>
        <a:ext cx="2503103" cy="2610802"/>
      </dsp:txXfrm>
    </dsp:sp>
    <dsp:sp modelId="{81910B88-F94F-CF48-8BCB-79ABFA84E8F4}">
      <dsp:nvSpPr>
        <dsp:cNvPr id="0" name=""/>
        <dsp:cNvSpPr/>
      </dsp:nvSpPr>
      <dsp:spPr>
        <a:xfrm rot="16200000">
          <a:off x="1767681" y="924117"/>
          <a:ext cx="4351338" cy="2503103"/>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marL="0" lvl="0" indent="0" algn="l" defTabSz="1066800">
            <a:lnSpc>
              <a:spcPct val="90000"/>
            </a:lnSpc>
            <a:spcBef>
              <a:spcPct val="0"/>
            </a:spcBef>
            <a:spcAft>
              <a:spcPct val="35000"/>
            </a:spcAft>
            <a:buNone/>
          </a:pPr>
          <a:r>
            <a:rPr lang="en-US" sz="2400" b="0" i="0" kern="1200" baseline="0" dirty="0"/>
            <a:t>Which energy codes require CI? </a:t>
          </a:r>
          <a:endParaRPr lang="en-US" sz="2400" kern="1200" dirty="0"/>
        </a:p>
      </dsp:txBody>
      <dsp:txXfrm rot="5400000">
        <a:off x="2691798" y="870268"/>
        <a:ext cx="2503103" cy="2610802"/>
      </dsp:txXfrm>
    </dsp:sp>
    <dsp:sp modelId="{8783DA74-78A2-ED4C-A49B-A85ADCB2D6F3}">
      <dsp:nvSpPr>
        <dsp:cNvPr id="0" name=""/>
        <dsp:cNvSpPr/>
      </dsp:nvSpPr>
      <dsp:spPr>
        <a:xfrm rot="16200000">
          <a:off x="4458516" y="924117"/>
          <a:ext cx="4351338" cy="2503103"/>
        </a:xfrm>
        <a:prstGeom prst="flowChartManualOperati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5100" tIns="0" rIns="165100" bIns="0" numCol="1" spcCol="1270" anchor="ctr" anchorCtr="0">
          <a:noAutofit/>
        </a:bodyPr>
        <a:lstStyle/>
        <a:p>
          <a:pPr marL="0" lvl="0" indent="0" algn="l" defTabSz="1155700">
            <a:lnSpc>
              <a:spcPct val="90000"/>
            </a:lnSpc>
            <a:spcBef>
              <a:spcPct val="0"/>
            </a:spcBef>
            <a:spcAft>
              <a:spcPct val="35000"/>
            </a:spcAft>
            <a:buNone/>
          </a:pPr>
          <a:r>
            <a:rPr lang="en-US" sz="2600" b="0" i="0" kern="1200" baseline="0" dirty="0"/>
            <a:t>Where have these codes </a:t>
          </a:r>
          <a:r>
            <a:rPr lang="en-US" sz="2400" b="0" i="0" kern="1200" baseline="0" dirty="0"/>
            <a:t>been adopted</a:t>
          </a:r>
          <a:r>
            <a:rPr lang="en-US" sz="2600" b="0" i="0" kern="1200" baseline="0" dirty="0"/>
            <a:t>? </a:t>
          </a:r>
          <a:endParaRPr lang="en-US" sz="2600" kern="1200" dirty="0"/>
        </a:p>
      </dsp:txBody>
      <dsp:txXfrm rot="5400000">
        <a:off x="5382633" y="870268"/>
        <a:ext cx="2503103" cy="26108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683996-FB21-D741-A35A-F59F585D24DD}">
      <dsp:nvSpPr>
        <dsp:cNvPr id="0" name=""/>
        <dsp:cNvSpPr/>
      </dsp:nvSpPr>
      <dsp:spPr>
        <a:xfrm>
          <a:off x="0" y="3736288"/>
          <a:ext cx="7886700" cy="61296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IECC &amp; ASHRE Standards can be adopted or modified per jurisdiction.</a:t>
          </a:r>
        </a:p>
      </dsp:txBody>
      <dsp:txXfrm>
        <a:off x="0" y="3736288"/>
        <a:ext cx="7886700" cy="612969"/>
      </dsp:txXfrm>
    </dsp:sp>
    <dsp:sp modelId="{0E1149DE-C2D5-C64D-8792-4F7DDC5F545C}">
      <dsp:nvSpPr>
        <dsp:cNvPr id="0" name=""/>
        <dsp:cNvSpPr/>
      </dsp:nvSpPr>
      <dsp:spPr>
        <a:xfrm rot="10800000">
          <a:off x="0" y="2802736"/>
          <a:ext cx="7886700" cy="94274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dirty="0"/>
            <a:t>IECC can add more requirements to ASHRAE Standards. Considered more stringent.  </a:t>
          </a:r>
          <a:endParaRPr lang="en-US" sz="1500" kern="1200" dirty="0"/>
        </a:p>
      </dsp:txBody>
      <dsp:txXfrm rot="10800000">
        <a:off x="0" y="2802736"/>
        <a:ext cx="7886700" cy="612568"/>
      </dsp:txXfrm>
    </dsp:sp>
    <dsp:sp modelId="{4914CA5E-C653-1742-9670-DE85EEE89F7C}">
      <dsp:nvSpPr>
        <dsp:cNvPr id="0" name=""/>
        <dsp:cNvSpPr/>
      </dsp:nvSpPr>
      <dsp:spPr>
        <a:xfrm rot="10800000">
          <a:off x="0" y="1869184"/>
          <a:ext cx="7886700" cy="94274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ASHRAE 90.2  IECC provisions for residential structures 3 stories or less. </a:t>
          </a:r>
        </a:p>
      </dsp:txBody>
      <dsp:txXfrm rot="10800000">
        <a:off x="0" y="1869184"/>
        <a:ext cx="7886700" cy="612568"/>
      </dsp:txXfrm>
    </dsp:sp>
    <dsp:sp modelId="{2D20E491-17A4-8145-B4B6-01F4DD07BB94}">
      <dsp:nvSpPr>
        <dsp:cNvPr id="0" name=""/>
        <dsp:cNvSpPr/>
      </dsp:nvSpPr>
      <dsp:spPr>
        <a:xfrm rot="10800000">
          <a:off x="0" y="935632"/>
          <a:ext cx="7886700" cy="94274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ASHRAE 90.1: Minimum </a:t>
          </a:r>
          <a:r>
            <a:rPr lang="en-US" sz="1500" i="1" kern="1200" dirty="0"/>
            <a:t>standard</a:t>
          </a:r>
          <a:r>
            <a:rPr lang="en-US" sz="1500" kern="1200" dirty="0"/>
            <a:t> of energy efficiency that is referenced in the IECC commercial provisions for all buildings except low rise (under 4 stories).</a:t>
          </a:r>
        </a:p>
      </dsp:txBody>
      <dsp:txXfrm rot="10800000">
        <a:off x="0" y="935632"/>
        <a:ext cx="7886700" cy="612568"/>
      </dsp:txXfrm>
    </dsp:sp>
    <dsp:sp modelId="{8B29C607-5398-9B4F-AC9D-DAA29E6B67B6}">
      <dsp:nvSpPr>
        <dsp:cNvPr id="0" name=""/>
        <dsp:cNvSpPr/>
      </dsp:nvSpPr>
      <dsp:spPr>
        <a:xfrm rot="10800000">
          <a:off x="0" y="11705"/>
          <a:ext cx="7886700" cy="94274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b="0" i="0" kern="1200" dirty="0"/>
            <a:t>International Energy Conservation Code (IECC): includes both residential and commercial provisions. Updated every 3 years. Latest is 2021. </a:t>
          </a:r>
          <a:endParaRPr lang="en-US" sz="1500" kern="1200" dirty="0"/>
        </a:p>
      </dsp:txBody>
      <dsp:txXfrm rot="10800000">
        <a:off x="0" y="11705"/>
        <a:ext cx="7886700" cy="6125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24B78-3E30-A943-A7AE-91B74F42DE8F}">
      <dsp:nvSpPr>
        <dsp:cNvPr id="0" name=""/>
        <dsp:cNvSpPr/>
      </dsp:nvSpPr>
      <dsp:spPr>
        <a:xfrm>
          <a:off x="0" y="21602"/>
          <a:ext cx="7590003" cy="3194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t>There are no national building codes nor energy codes; only Model Codes.</a:t>
          </a:r>
        </a:p>
      </dsp:txBody>
      <dsp:txXfrm>
        <a:off x="15592" y="37194"/>
        <a:ext cx="7558819" cy="288225"/>
      </dsp:txXfrm>
    </dsp:sp>
    <dsp:sp modelId="{C1B49FB6-3847-4444-A746-68C563C945A8}">
      <dsp:nvSpPr>
        <dsp:cNvPr id="0" name=""/>
        <dsp:cNvSpPr/>
      </dsp:nvSpPr>
      <dsp:spPr>
        <a:xfrm>
          <a:off x="0" y="394293"/>
          <a:ext cx="7590003" cy="3194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International Energy Conservation Code is a Model Code.</a:t>
          </a:r>
        </a:p>
      </dsp:txBody>
      <dsp:txXfrm>
        <a:off x="15592" y="409885"/>
        <a:ext cx="7558819" cy="288225"/>
      </dsp:txXfrm>
    </dsp:sp>
    <dsp:sp modelId="{A04FAC27-8B7B-1B40-A77B-2FD5A1F9FA63}">
      <dsp:nvSpPr>
        <dsp:cNvPr id="0" name=""/>
        <dsp:cNvSpPr/>
      </dsp:nvSpPr>
      <dsp:spPr>
        <a:xfrm>
          <a:off x="0" y="754023"/>
          <a:ext cx="7590003" cy="3194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States, Counties, Cities Select One of the Following Paths. </a:t>
          </a:r>
        </a:p>
      </dsp:txBody>
      <dsp:txXfrm>
        <a:off x="15592" y="769615"/>
        <a:ext cx="7558819" cy="2882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E917D-147D-874A-BCB1-8ABE29FB7153}">
      <dsp:nvSpPr>
        <dsp:cNvPr id="0" name=""/>
        <dsp:cNvSpPr/>
      </dsp:nvSpPr>
      <dsp:spPr>
        <a:xfrm>
          <a:off x="2261662" y="533041"/>
          <a:ext cx="4226038" cy="4226038"/>
        </a:xfrm>
        <a:prstGeom prst="blockArc">
          <a:avLst>
            <a:gd name="adj1" fmla="val 13114286"/>
            <a:gd name="adj2" fmla="val 16200000"/>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C72DD6-3C1C-5149-8A9D-28C4F2894BC4}">
      <dsp:nvSpPr>
        <dsp:cNvPr id="0" name=""/>
        <dsp:cNvSpPr/>
      </dsp:nvSpPr>
      <dsp:spPr>
        <a:xfrm>
          <a:off x="2261662" y="533041"/>
          <a:ext cx="4226038" cy="4226038"/>
        </a:xfrm>
        <a:prstGeom prst="blockArc">
          <a:avLst>
            <a:gd name="adj1" fmla="val 10028571"/>
            <a:gd name="adj2" fmla="val 13114286"/>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E8AAFB-96BF-FB46-9057-491F9E6DE0D1}">
      <dsp:nvSpPr>
        <dsp:cNvPr id="0" name=""/>
        <dsp:cNvSpPr/>
      </dsp:nvSpPr>
      <dsp:spPr>
        <a:xfrm>
          <a:off x="2261662" y="533041"/>
          <a:ext cx="4226038" cy="4226038"/>
        </a:xfrm>
        <a:prstGeom prst="blockArc">
          <a:avLst>
            <a:gd name="adj1" fmla="val 6942857"/>
            <a:gd name="adj2" fmla="val 10028571"/>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992130-292F-E845-94DA-C515E8B30348}">
      <dsp:nvSpPr>
        <dsp:cNvPr id="0" name=""/>
        <dsp:cNvSpPr/>
      </dsp:nvSpPr>
      <dsp:spPr>
        <a:xfrm>
          <a:off x="2241493" y="523462"/>
          <a:ext cx="4226038" cy="4226038"/>
        </a:xfrm>
        <a:prstGeom prst="blockArc">
          <a:avLst>
            <a:gd name="adj1" fmla="val 3900422"/>
            <a:gd name="adj2" fmla="val 6905808"/>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FA41B7-FBFA-2540-89ED-F6C81FF82193}">
      <dsp:nvSpPr>
        <dsp:cNvPr id="0" name=""/>
        <dsp:cNvSpPr/>
      </dsp:nvSpPr>
      <dsp:spPr>
        <a:xfrm>
          <a:off x="2266588" y="511967"/>
          <a:ext cx="4226038" cy="4226038"/>
        </a:xfrm>
        <a:prstGeom prst="blockArc">
          <a:avLst>
            <a:gd name="adj1" fmla="val 807341"/>
            <a:gd name="adj2" fmla="val 3946224"/>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72141B-DDEB-7845-86A4-9EF4AED9DF37}">
      <dsp:nvSpPr>
        <dsp:cNvPr id="0" name=""/>
        <dsp:cNvSpPr/>
      </dsp:nvSpPr>
      <dsp:spPr>
        <a:xfrm>
          <a:off x="2261662" y="533041"/>
          <a:ext cx="4226038" cy="4226038"/>
        </a:xfrm>
        <a:prstGeom prst="blockArc">
          <a:avLst>
            <a:gd name="adj1" fmla="val 19285714"/>
            <a:gd name="adj2" fmla="val 771429"/>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D19B12-0F25-9448-AF6A-02004A022382}">
      <dsp:nvSpPr>
        <dsp:cNvPr id="0" name=""/>
        <dsp:cNvSpPr/>
      </dsp:nvSpPr>
      <dsp:spPr>
        <a:xfrm>
          <a:off x="2261662" y="533041"/>
          <a:ext cx="4226038" cy="4226038"/>
        </a:xfrm>
        <a:prstGeom prst="blockArc">
          <a:avLst>
            <a:gd name="adj1" fmla="val 16200000"/>
            <a:gd name="adj2" fmla="val 19285714"/>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B99B0B-1CE6-0748-98A3-9515083F8C0D}">
      <dsp:nvSpPr>
        <dsp:cNvPr id="0" name=""/>
        <dsp:cNvSpPr/>
      </dsp:nvSpPr>
      <dsp:spPr>
        <a:xfrm>
          <a:off x="3080249" y="1307114"/>
          <a:ext cx="2588865" cy="26778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150000"/>
            </a:lnSpc>
            <a:spcBef>
              <a:spcPct val="0"/>
            </a:spcBef>
            <a:spcAft>
              <a:spcPct val="35000"/>
            </a:spcAft>
            <a:buNone/>
          </a:pPr>
          <a:r>
            <a:rPr lang="en-US" sz="2300" kern="1200" dirty="0"/>
            <a:t>Building/ Energy Code Options </a:t>
          </a:r>
        </a:p>
      </dsp:txBody>
      <dsp:txXfrm>
        <a:off x="3459380" y="1699282"/>
        <a:ext cx="1830603" cy="1893556"/>
      </dsp:txXfrm>
    </dsp:sp>
    <dsp:sp modelId="{DE5B4B1A-255A-5C48-B13C-09EA558B2B0B}">
      <dsp:nvSpPr>
        <dsp:cNvPr id="0" name=""/>
        <dsp:cNvSpPr/>
      </dsp:nvSpPr>
      <dsp:spPr>
        <a:xfrm>
          <a:off x="3802000" y="1593"/>
          <a:ext cx="1145363" cy="11453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mj-lt"/>
            <a:buNone/>
          </a:pPr>
          <a:r>
            <a:rPr lang="en-US" sz="1100" b="0" i="0" u="none" strike="noStrike" kern="1200" dirty="0">
              <a:solidFill>
                <a:schemeClr val="bg1"/>
              </a:solidFill>
              <a:effectLst/>
              <a:latin typeface="Google Sans"/>
            </a:rPr>
            <a:t>Existing  model energy code</a:t>
          </a:r>
          <a:endParaRPr lang="en-US" sz="1100" kern="1200" dirty="0">
            <a:solidFill>
              <a:schemeClr val="bg1"/>
            </a:solidFill>
          </a:endParaRPr>
        </a:p>
      </dsp:txBody>
      <dsp:txXfrm>
        <a:off x="3969735" y="169328"/>
        <a:ext cx="809893" cy="809893"/>
      </dsp:txXfrm>
    </dsp:sp>
    <dsp:sp modelId="{44402C99-2CF9-E940-B11E-6835272ACCB0}">
      <dsp:nvSpPr>
        <dsp:cNvPr id="0" name=""/>
        <dsp:cNvSpPr/>
      </dsp:nvSpPr>
      <dsp:spPr>
        <a:xfrm>
          <a:off x="5421787" y="781641"/>
          <a:ext cx="1145363" cy="11453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u="none" strike="noStrike" kern="1200" dirty="0">
              <a:solidFill>
                <a:schemeClr val="bg1"/>
              </a:solidFill>
              <a:effectLst/>
              <a:latin typeface="Google Sans"/>
            </a:rPr>
            <a:t>Modifies model code </a:t>
          </a:r>
        </a:p>
      </dsp:txBody>
      <dsp:txXfrm>
        <a:off x="5589522" y="949376"/>
        <a:ext cx="809893" cy="809893"/>
      </dsp:txXfrm>
    </dsp:sp>
    <dsp:sp modelId="{E4CA5FDA-5766-6546-AA33-EF459F811B33}">
      <dsp:nvSpPr>
        <dsp:cNvPr id="0" name=""/>
        <dsp:cNvSpPr/>
      </dsp:nvSpPr>
      <dsp:spPr>
        <a:xfrm>
          <a:off x="5821842" y="2534395"/>
          <a:ext cx="1145363" cy="11453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u="none" strike="noStrike" kern="1200" dirty="0">
              <a:solidFill>
                <a:schemeClr val="bg1"/>
              </a:solidFill>
              <a:effectLst/>
              <a:latin typeface="Google Sans"/>
            </a:rPr>
            <a:t>State-specific code</a:t>
          </a:r>
          <a:r>
            <a:rPr lang="en-US" sz="1100" kern="1200" dirty="0">
              <a:solidFill>
                <a:schemeClr val="bg1"/>
              </a:solidFill>
              <a:latin typeface="Google Sans"/>
            </a:rPr>
            <a:t> </a:t>
          </a:r>
          <a:endParaRPr lang="en-US" sz="1100" b="0" i="0" u="none" strike="noStrike" kern="1200" dirty="0">
            <a:solidFill>
              <a:schemeClr val="bg1"/>
            </a:solidFill>
            <a:effectLst/>
            <a:latin typeface="Google Sans"/>
          </a:endParaRPr>
        </a:p>
      </dsp:txBody>
      <dsp:txXfrm>
        <a:off x="5989577" y="2702130"/>
        <a:ext cx="809893" cy="809893"/>
      </dsp:txXfrm>
    </dsp:sp>
    <dsp:sp modelId="{6C189873-AA6B-FF4A-BA13-7D4E90AABF54}">
      <dsp:nvSpPr>
        <dsp:cNvPr id="0" name=""/>
        <dsp:cNvSpPr/>
      </dsp:nvSpPr>
      <dsp:spPr>
        <a:xfrm>
          <a:off x="4657175" y="3941583"/>
          <a:ext cx="1145363" cy="11453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Adopts model code;</a:t>
          </a:r>
          <a:r>
            <a:rPr lang="en-US" sz="1100" b="0" i="0" u="none" strike="noStrike" kern="1200" dirty="0">
              <a:solidFill>
                <a:schemeClr val="bg1"/>
              </a:solidFill>
              <a:effectLst/>
              <a:latin typeface="-apple-system"/>
            </a:rPr>
            <a:t> jurisdictions opt-in</a:t>
          </a:r>
        </a:p>
      </dsp:txBody>
      <dsp:txXfrm>
        <a:off x="4824910" y="4109318"/>
        <a:ext cx="809893" cy="809893"/>
      </dsp:txXfrm>
    </dsp:sp>
    <dsp:sp modelId="{D92E0012-0059-494E-A7AC-10436733C505}">
      <dsp:nvSpPr>
        <dsp:cNvPr id="0" name=""/>
        <dsp:cNvSpPr/>
      </dsp:nvSpPr>
      <dsp:spPr>
        <a:xfrm>
          <a:off x="2903085" y="3939994"/>
          <a:ext cx="1145363" cy="11453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0" i="0" u="none" strike="noStrike" kern="1200" dirty="0">
              <a:solidFill>
                <a:schemeClr val="bg1"/>
              </a:solidFill>
              <a:effectLst/>
              <a:latin typeface="-apple-system"/>
            </a:rPr>
            <a:t>No state code; jurisdictions decide</a:t>
          </a:r>
        </a:p>
      </dsp:txBody>
      <dsp:txXfrm>
        <a:off x="3070820" y="4107729"/>
        <a:ext cx="809893" cy="809893"/>
      </dsp:txXfrm>
    </dsp:sp>
    <dsp:sp modelId="{4CBF73F5-46FD-D646-B2A3-814AEC4374AD}">
      <dsp:nvSpPr>
        <dsp:cNvPr id="0" name=""/>
        <dsp:cNvSpPr/>
      </dsp:nvSpPr>
      <dsp:spPr>
        <a:xfrm>
          <a:off x="1782157" y="2534395"/>
          <a:ext cx="1145363" cy="11453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apple-system"/>
            </a:rPr>
            <a:t>Adopt commercial energy codes but, not residential</a:t>
          </a:r>
          <a:endParaRPr lang="en-US" sz="1100" kern="1200" dirty="0">
            <a:solidFill>
              <a:schemeClr val="bg1"/>
            </a:solidFill>
          </a:endParaRPr>
        </a:p>
      </dsp:txBody>
      <dsp:txXfrm>
        <a:off x="1949892" y="2702130"/>
        <a:ext cx="809893" cy="809893"/>
      </dsp:txXfrm>
    </dsp:sp>
    <dsp:sp modelId="{F7FF8B0E-ADDD-1346-85CF-D7AAD03CDF3E}">
      <dsp:nvSpPr>
        <dsp:cNvPr id="0" name=""/>
        <dsp:cNvSpPr/>
      </dsp:nvSpPr>
      <dsp:spPr>
        <a:xfrm>
          <a:off x="2182212" y="781641"/>
          <a:ext cx="1145363" cy="11453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More stringent "stretch" code</a:t>
          </a:r>
        </a:p>
      </dsp:txBody>
      <dsp:txXfrm>
        <a:off x="2349947" y="949376"/>
        <a:ext cx="809893" cy="80989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AC6C8EF-CB49-4275-A13C-7D23B20735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1B4A547-0428-4174-91C1-87DB18F6E7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843078-645D-4158-A787-42F60CFF6D2A}" type="datetimeFigureOut">
              <a:rPr lang="de-DE" smtClean="0"/>
              <a:t>21.02.2024</a:t>
            </a:fld>
            <a:endParaRPr lang="de-DE"/>
          </a:p>
        </p:txBody>
      </p:sp>
      <p:sp>
        <p:nvSpPr>
          <p:cNvPr id="4" name="Fußzeilenplatzhalter 3">
            <a:extLst>
              <a:ext uri="{FF2B5EF4-FFF2-40B4-BE49-F238E27FC236}">
                <a16:creationId xmlns:a16="http://schemas.microsoft.com/office/drawing/2014/main" id="{11FA28B1-58A3-494A-988B-FE2E422DB4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CFFFF7B2-3409-4144-B289-9DD989617F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7C3DBE-79DB-4D91-9218-7EE4FE497323}" type="slidenum">
              <a:rPr lang="de-DE" smtClean="0"/>
              <a:t>‹#›</a:t>
            </a:fld>
            <a:endParaRPr lang="de-DE"/>
          </a:p>
        </p:txBody>
      </p:sp>
    </p:spTree>
    <p:extLst>
      <p:ext uri="{BB962C8B-B14F-4D97-AF65-F5344CB8AC3E}">
        <p14:creationId xmlns:p14="http://schemas.microsoft.com/office/powerpoint/2010/main" val="4144974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86D6B-7251-4AFE-851B-67A0DE1DAFFC}" type="datetimeFigureOut">
              <a:rPr lang="de-DE" smtClean="0"/>
              <a:t>21.02.2024</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F46E9-7904-4FD8-82D0-66E6EAD9EF88}" type="slidenum">
              <a:rPr lang="de-DE" smtClean="0"/>
              <a:t>‹#›</a:t>
            </a:fld>
            <a:endParaRPr lang="de-DE"/>
          </a:p>
        </p:txBody>
      </p:sp>
    </p:spTree>
    <p:extLst>
      <p:ext uri="{BB962C8B-B14F-4D97-AF65-F5344CB8AC3E}">
        <p14:creationId xmlns:p14="http://schemas.microsoft.com/office/powerpoint/2010/main" val="119317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United_States_building_energy_codes#cite_note-17" TargetMode="External"/><Relationship Id="rId13" Type="http://schemas.openxmlformats.org/officeDocument/2006/relationships/hyperlink" Target="https://en.wikipedia.org/wiki/Jurisdiction" TargetMode="External"/><Relationship Id="rId3" Type="http://schemas.openxmlformats.org/officeDocument/2006/relationships/hyperlink" Target="https://en.wikipedia.org/wiki/United_States_building_energy_codes#cite_note-:3-9" TargetMode="External"/><Relationship Id="rId7" Type="http://schemas.openxmlformats.org/officeDocument/2006/relationships/hyperlink" Target="https://en.wikipedia.org/wiki/United_States_building_energy_codes#cite_note-:5-13" TargetMode="External"/><Relationship Id="rId12" Type="http://schemas.openxmlformats.org/officeDocument/2006/relationships/hyperlink" Target="https://en.wikipedia.org/wiki/Building_code"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United_States_building_energy_codes#cite_note-:6-16" TargetMode="External"/><Relationship Id="rId11" Type="http://schemas.openxmlformats.org/officeDocument/2006/relationships/hyperlink" Target="https://en.wikipedia.org/wiki/Model_building_code" TargetMode="External"/><Relationship Id="rId5" Type="http://schemas.openxmlformats.org/officeDocument/2006/relationships/hyperlink" Target="https://en.wikipedia.org/wiki/United_States_building_energy_codes#cite_note-:4-11" TargetMode="External"/><Relationship Id="rId10" Type="http://schemas.openxmlformats.org/officeDocument/2006/relationships/hyperlink" Target="https://en.wikipedia.org/wiki/Standards_organization" TargetMode="External"/><Relationship Id="rId4" Type="http://schemas.openxmlformats.org/officeDocument/2006/relationships/hyperlink" Target="https://en.wikipedia.org/wiki/United_States_building_energy_codes#cite_note-:1-6" TargetMode="External"/><Relationship Id="rId9" Type="http://schemas.openxmlformats.org/officeDocument/2006/relationships/hyperlink" Target="https://en.wikipedia.org/wiki/United_States_building_energy_codes#cite_note-:7-1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opor.basf.us/resources/course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91440" marR="91440">
              <a:spcBef>
                <a:spcPts val="0"/>
              </a:spcBef>
              <a:spcAft>
                <a:spcPts val="0"/>
              </a:spcAft>
            </a:pPr>
            <a:r>
              <a:rPr lang="en-US" sz="1400" kern="1200" dirty="0">
                <a:solidFill>
                  <a:srgbClr val="000000"/>
                </a:solidFill>
                <a:effectLst/>
                <a:ea typeface="Arial" panose="020B0604020202020204" pitchFamily="34" charset="0"/>
              </a:rPr>
              <a:t>Welcome to today’s “Graphite Polystyrene &amp; Energy Code Compliance” presentation.  I am --- from ---.  This program has been approved for 0.5 AIA CEUs in Health Safety and Welfare. </a:t>
            </a:r>
          </a:p>
          <a:p>
            <a:pPr marL="91440" marR="91440">
              <a:spcBef>
                <a:spcPts val="0"/>
              </a:spcBef>
              <a:spcAft>
                <a:spcPts val="0"/>
              </a:spcAft>
            </a:pPr>
            <a:endParaRPr lang="en-US" sz="14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A4F46E9-7904-4FD8-82D0-66E6EAD9EF88}" type="slidenum">
              <a:rPr lang="de-DE" smtClean="0"/>
              <a:t>1</a:t>
            </a:fld>
            <a:endParaRPr lang="de-DE" dirty="0"/>
          </a:p>
        </p:txBody>
      </p:sp>
    </p:spTree>
    <p:extLst>
      <p:ext uri="{BB962C8B-B14F-4D97-AF65-F5344CB8AC3E}">
        <p14:creationId xmlns:p14="http://schemas.microsoft.com/office/powerpoint/2010/main" val="410875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a:defRPr/>
            </a:pPr>
            <a:r>
              <a:rPr lang="en-US" dirty="0"/>
              <a:t>Let's look at these before-and-after images captured by a thermal imaging camera. Before GPS Vinyl Siding: Two energy leaks are visible with thermal imaging: red at the top of the wall, where cavity insulation has accumulated over time, and yellow lines where energy escapes via studs</a:t>
            </a:r>
          </a:p>
          <a:p>
            <a:pPr marL="171450">
              <a:defRPr/>
            </a:pPr>
            <a:endParaRPr lang="en-US" b="1" dirty="0"/>
          </a:p>
          <a:p>
            <a:pPr marL="171450">
              <a:defRPr/>
            </a:pPr>
            <a:r>
              <a:rPr lang="en-US" dirty="0"/>
              <a:t>After GPS Vinyl Siding: energy loss and thermal bridging no longer seen via through the studs and top of the wall </a:t>
            </a:r>
            <a:r>
              <a:rPr lang="en-US" baseline="0" dirty="0"/>
              <a:t>dramatically reduces the loss of energy through exterior walls.</a:t>
            </a:r>
            <a:endParaRPr lang="en-US" dirty="0"/>
          </a:p>
          <a:p>
            <a:pPr marL="171450" lvl="2">
              <a:defRPr/>
            </a:pPr>
            <a:r>
              <a:rPr lang="en-US" dirty="0"/>
              <a:t> </a:t>
            </a:r>
          </a:p>
          <a:p>
            <a:pPr marL="171450" lvl="2">
              <a:defRPr/>
            </a:pPr>
            <a:r>
              <a:rPr lang="en-US" dirty="0"/>
              <a:t>The only difference between the walls in the Before and After photographs is the application of insulated siding. You can see that the heat, or warmth, escaping through the wall has been reduced significantly. Also, the</a:t>
            </a:r>
            <a:r>
              <a:rPr lang="en-US" baseline="0" dirty="0"/>
              <a:t> thermal bridging</a:t>
            </a:r>
            <a:r>
              <a:rPr lang="en-US" dirty="0"/>
              <a:t> through the studs,</a:t>
            </a:r>
            <a:r>
              <a:rPr lang="en-US" baseline="0" dirty="0"/>
              <a:t> which shows as</a:t>
            </a:r>
            <a:r>
              <a:rPr lang="en-US" dirty="0"/>
              <a:t> the vertical yellow lines in the Before image, has been almost eliminated.</a:t>
            </a:r>
          </a:p>
          <a:p>
            <a:pPr marL="171450" lvl="2">
              <a:defRPr/>
            </a:pPr>
            <a:endParaRPr lang="en-US" dirty="0"/>
          </a:p>
          <a:p>
            <a:endParaRPr lang="en-US" i="1" dirty="0">
              <a:latin typeface="Calibri" charset="0"/>
              <a:ea typeface="ＭＳ Ｐゴシック" charset="0"/>
              <a:cs typeface="ＭＳ Ｐゴシック"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636468F-6726-564D-B40F-2435434E1D3C}" type="slidenum">
              <a:rPr lang="en-US" sz="1200">
                <a:latin typeface="Calibri" charset="0"/>
                <a:cs typeface="Arial" charset="0"/>
              </a:rPr>
              <a:pPr eaLnBrk="1" hangingPunct="1"/>
              <a:t>10</a:t>
            </a:fld>
            <a:endParaRPr lang="en-US" sz="1200" dirty="0">
              <a:latin typeface="Calibri" charset="0"/>
              <a:cs typeface="Arial" charset="0"/>
            </a:endParaRPr>
          </a:p>
        </p:txBody>
      </p:sp>
    </p:spTree>
    <p:extLst>
      <p:ext uri="{BB962C8B-B14F-4D97-AF65-F5344CB8AC3E}">
        <p14:creationId xmlns:p14="http://schemas.microsoft.com/office/powerpoint/2010/main" val="4209387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38">
              <a:defRPr/>
            </a:pPr>
            <a:endParaRPr lang="en-US" dirty="0"/>
          </a:p>
          <a:p>
            <a:pPr marL="173038">
              <a:defRPr/>
            </a:pPr>
            <a:r>
              <a:rPr lang="en-US" sz="1200" b="0" dirty="0">
                <a:effectLst/>
                <a:latin typeface="+mn-lt"/>
                <a:ea typeface="Arial" panose="020B0604020202020204" pitchFamily="34" charset="0"/>
              </a:rPr>
              <a:t>Insulated siding systems serve the dual purpose of providing continuous insulation and cladding. As we see in this chart,  it can increase thermal performance up to six times and help prevent thermal bridging. </a:t>
            </a:r>
          </a:p>
          <a:p>
            <a:pPr marL="171450">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r>
              <a:rPr lang="en-US" dirty="0"/>
              <a:t> Slide </a:t>
            </a:r>
            <a:fld id="{8E721F85-6738-F141-95AE-2B1FB4A127F0}" type="slidenum">
              <a:rPr lang="en-US" smtClean="0"/>
              <a:pPr>
                <a:defRPr/>
              </a:pPr>
              <a:t>11</a:t>
            </a:fld>
            <a:endParaRPr lang="en-US" dirty="0"/>
          </a:p>
        </p:txBody>
      </p:sp>
    </p:spTree>
    <p:extLst>
      <p:ext uri="{BB962C8B-B14F-4D97-AF65-F5344CB8AC3E}">
        <p14:creationId xmlns:p14="http://schemas.microsoft.com/office/powerpoint/2010/main" val="956190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4525" y="971550"/>
            <a:ext cx="4114800" cy="3086100"/>
          </a:xfrm>
        </p:spPr>
      </p:sp>
      <p:sp>
        <p:nvSpPr>
          <p:cNvPr id="3" name="Notes Placeholder 2"/>
          <p:cNvSpPr>
            <a:spLocks noGrp="1"/>
          </p:cNvSpPr>
          <p:nvPr>
            <p:ph type="body" idx="1"/>
          </p:nvPr>
        </p:nvSpPr>
        <p:spPr/>
        <p:txBody>
          <a:bodyPr/>
          <a:lstStyle/>
          <a:p>
            <a:r>
              <a:rPr lang="en-US" dirty="0"/>
              <a:t> In this section, we will review what the IECC is, which energy codes require continuous insulation and where have these codes been adopted.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0A4F46E9-7904-4FD8-82D0-66E6EAD9EF88}" type="slidenum">
              <a:rPr lang="de-DE" smtClean="0"/>
              <a:t>12</a:t>
            </a:fld>
            <a:endParaRPr lang="de-DE" dirty="0"/>
          </a:p>
        </p:txBody>
      </p:sp>
      <p:sp>
        <p:nvSpPr>
          <p:cNvPr id="5" name="TextBox 4">
            <a:extLst>
              <a:ext uri="{FF2B5EF4-FFF2-40B4-BE49-F238E27FC236}">
                <a16:creationId xmlns:a16="http://schemas.microsoft.com/office/drawing/2014/main" id="{6891BAEE-B480-4111-283E-B12A6B991BB7}"/>
              </a:ext>
            </a:extLst>
          </p:cNvPr>
          <p:cNvSpPr txBox="1"/>
          <p:nvPr/>
        </p:nvSpPr>
        <p:spPr>
          <a:xfrm>
            <a:off x="343458" y="4543981"/>
            <a:ext cx="4714736" cy="646331"/>
          </a:xfrm>
          <a:prstGeom prst="rect">
            <a:avLst/>
          </a:prstGeom>
          <a:noFill/>
        </p:spPr>
        <p:txBody>
          <a:bodyPr wrap="square" rtlCol="0">
            <a:spAutoFit/>
          </a:bodyPr>
          <a:lstStyle/>
          <a:p>
            <a:r>
              <a:rPr lang="en-US" sz="1200" dirty="0"/>
              <a:t>To understand the significance of designing for continuous insulation, let’s review the model energy codes and where CI has and will be adopted.  </a:t>
            </a:r>
          </a:p>
        </p:txBody>
      </p:sp>
    </p:spTree>
    <p:extLst>
      <p:ext uri="{BB962C8B-B14F-4D97-AF65-F5344CB8AC3E}">
        <p14:creationId xmlns:p14="http://schemas.microsoft.com/office/powerpoint/2010/main" val="8903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effectLst/>
                <a:latin typeface="Arial" panose="020B0604020202020204" pitchFamily="34" charset="0"/>
                <a:cs typeface="Arial" panose="020B0604020202020204" pitchFamily="34" charset="0"/>
              </a:rPr>
              <a:t>*The IECC is the model residential energy code in the US; for commercial buildings, ASHRAE 90.1 is considered the model code, though most states adopt the commercial IECC with the option to comply via ASHRAE 90.1. </a:t>
            </a:r>
            <a:endParaRPr lang="en-US" b="0" i="0" u="none" strike="noStrike" dirty="0">
              <a:effectLst/>
              <a:latin typeface="ProximaNova-Regular"/>
            </a:endParaRPr>
          </a:p>
          <a:p>
            <a:r>
              <a:rPr lang="en-US" b="0" i="0" u="none" strike="noStrike" dirty="0">
                <a:solidFill>
                  <a:srgbClr val="202122"/>
                </a:solidFill>
                <a:effectLst/>
                <a:latin typeface="Arial" panose="020B0604020202020204" pitchFamily="34" charset="0"/>
              </a:rPr>
              <a:t>There is a distinction to be made between codes, standards, and model codes.</a:t>
            </a:r>
            <a:r>
              <a:rPr lang="en-US" b="0" i="0" u="none" strike="noStrike" baseline="30000" dirty="0">
                <a:solidFill>
                  <a:srgbClr val="795CB2"/>
                </a:solidFill>
                <a:effectLst/>
                <a:latin typeface="Arial" panose="020B0604020202020204" pitchFamily="34" charset="0"/>
                <a:hlinkClick r:id="rId3"/>
              </a:rPr>
              <a:t>[9]</a:t>
            </a:r>
            <a:r>
              <a:rPr lang="en-US" b="0" i="0" u="none" strike="noStrike" baseline="30000" dirty="0">
                <a:solidFill>
                  <a:srgbClr val="795CB2"/>
                </a:solidFill>
                <a:effectLst/>
                <a:latin typeface="Arial" panose="020B0604020202020204" pitchFamily="34" charset="0"/>
                <a:hlinkClick r:id="rId4"/>
              </a:rPr>
              <a:t>[6]</a:t>
            </a:r>
            <a:r>
              <a:rPr lang="en-US" b="0" i="0" u="none" strike="noStrike" baseline="30000" dirty="0">
                <a:solidFill>
                  <a:srgbClr val="795CB2"/>
                </a:solidFill>
                <a:effectLst/>
                <a:latin typeface="Arial" panose="020B0604020202020204" pitchFamily="34" charset="0"/>
                <a:hlinkClick r:id="rId5"/>
              </a:rPr>
              <a:t>[11]</a:t>
            </a:r>
            <a:r>
              <a:rPr lang="en-US" b="0" i="0" u="none" strike="noStrike" dirty="0">
                <a:solidFill>
                  <a:srgbClr val="202122"/>
                </a:solidFill>
                <a:effectLst/>
                <a:latin typeface="Arial" panose="020B0604020202020204" pitchFamily="34" charset="0"/>
              </a:rPr>
              <a:t> Codes are mandatory, legally enforceable requirements adopted by state and local jurisdictions.</a:t>
            </a:r>
            <a:r>
              <a:rPr lang="en-US" b="0" i="0" u="none" strike="noStrike" baseline="30000" dirty="0">
                <a:solidFill>
                  <a:srgbClr val="795CB2"/>
                </a:solidFill>
                <a:effectLst/>
                <a:latin typeface="Arial" panose="020B0604020202020204" pitchFamily="34" charset="0"/>
                <a:hlinkClick r:id="rId6"/>
              </a:rPr>
              <a:t>[16]</a:t>
            </a:r>
            <a:r>
              <a:rPr lang="en-US" b="0" i="0" u="none" strike="noStrike" baseline="30000" dirty="0">
                <a:solidFill>
                  <a:srgbClr val="795CB2"/>
                </a:solidFill>
                <a:effectLst/>
                <a:latin typeface="Arial" panose="020B0604020202020204" pitchFamily="34" charset="0"/>
                <a:hlinkClick r:id="rId4"/>
              </a:rPr>
              <a:t>[6]</a:t>
            </a:r>
            <a:r>
              <a:rPr lang="en-US" b="0" i="0" u="none" strike="noStrike" baseline="30000" dirty="0">
                <a:solidFill>
                  <a:srgbClr val="795CB2"/>
                </a:solidFill>
                <a:effectLst/>
                <a:latin typeface="Arial" panose="020B0604020202020204" pitchFamily="34" charset="0"/>
                <a:hlinkClick r:id="rId7"/>
              </a:rPr>
              <a:t>[13]</a:t>
            </a:r>
            <a:r>
              <a:rPr lang="en-US" b="0" i="0" u="none" strike="noStrike" dirty="0">
                <a:solidFill>
                  <a:srgbClr val="202122"/>
                </a:solidFill>
                <a:effectLst/>
                <a:latin typeface="Arial" panose="020B0604020202020204" pitchFamily="34" charset="0"/>
              </a:rPr>
              <a:t> Standards, founded on evidence-based technical information, are non-mandatory recommendations and guidelines for best practices regarding various aspects of building design and construction.</a:t>
            </a:r>
            <a:r>
              <a:rPr lang="en-US" b="0" i="0" u="none" strike="noStrike" baseline="30000" dirty="0">
                <a:solidFill>
                  <a:srgbClr val="795CB2"/>
                </a:solidFill>
                <a:effectLst/>
                <a:latin typeface="Arial" panose="020B0604020202020204" pitchFamily="34" charset="0"/>
                <a:hlinkClick r:id="rId4"/>
              </a:rPr>
              <a:t>[6]</a:t>
            </a:r>
            <a:r>
              <a:rPr lang="en-US" b="0" i="0" u="none" strike="noStrike" baseline="30000" dirty="0">
                <a:solidFill>
                  <a:srgbClr val="795CB2"/>
                </a:solidFill>
                <a:effectLst/>
                <a:latin typeface="Arial" panose="020B0604020202020204" pitchFamily="34" charset="0"/>
                <a:hlinkClick r:id="rId6"/>
              </a:rPr>
              <a:t>[16]</a:t>
            </a:r>
            <a:r>
              <a:rPr lang="en-US" b="0" i="0" u="none" strike="noStrike" baseline="30000" dirty="0">
                <a:solidFill>
                  <a:srgbClr val="795CB2"/>
                </a:solidFill>
                <a:effectLst/>
                <a:latin typeface="Arial" panose="020B0604020202020204" pitchFamily="34" charset="0"/>
                <a:hlinkClick r:id="rId8"/>
              </a:rPr>
              <a:t>[17]</a:t>
            </a:r>
            <a:r>
              <a:rPr lang="en-US" b="0" i="0" u="none" strike="noStrike" baseline="30000" dirty="0">
                <a:solidFill>
                  <a:srgbClr val="795CB2"/>
                </a:solidFill>
                <a:effectLst/>
                <a:latin typeface="Arial" panose="020B0604020202020204" pitchFamily="34" charset="0"/>
                <a:hlinkClick r:id="rId9"/>
              </a:rPr>
              <a:t>[18]</a:t>
            </a:r>
            <a:r>
              <a:rPr lang="en-US" b="0" i="0" u="none" strike="noStrike" dirty="0">
                <a:solidFill>
                  <a:srgbClr val="202122"/>
                </a:solidFill>
                <a:effectLst/>
                <a:latin typeface="Arial" panose="020B0604020202020204" pitchFamily="34" charset="0"/>
              </a:rPr>
              <a:t> Though jurisdictions can adopt </a:t>
            </a:r>
            <a:r>
              <a:rPr lang="en-US" b="0" i="0" u="none" strike="noStrike" dirty="0">
                <a:solidFill>
                  <a:srgbClr val="795CB2"/>
                </a:solidFill>
                <a:effectLst/>
                <a:latin typeface="Arial" panose="020B0604020202020204" pitchFamily="34" charset="0"/>
                <a:hlinkClick r:id="rId10" tooltip="Standards organization"/>
              </a:rPr>
              <a:t>standards</a:t>
            </a:r>
            <a:r>
              <a:rPr lang="en-US" b="0" i="0" u="none" strike="noStrike" dirty="0">
                <a:solidFill>
                  <a:srgbClr val="202122"/>
                </a:solidFill>
                <a:effectLst/>
                <a:latin typeface="Arial" panose="020B0604020202020204" pitchFamily="34" charset="0"/>
              </a:rPr>
              <a:t> directly in a building code, “standard committees generally write standards with the intent that they become a component of a model code.”</a:t>
            </a:r>
            <a:r>
              <a:rPr lang="en-US" b="0" i="0" u="none" strike="noStrike" baseline="30000" dirty="0">
                <a:solidFill>
                  <a:srgbClr val="795CB2"/>
                </a:solidFill>
                <a:effectLst/>
                <a:latin typeface="Arial" panose="020B0604020202020204" pitchFamily="34" charset="0"/>
                <a:hlinkClick r:id="rId3"/>
              </a:rPr>
              <a:t>[9]</a:t>
            </a:r>
            <a:r>
              <a:rPr lang="en-US" b="0" i="0" u="none" strike="noStrike" dirty="0">
                <a:solidFill>
                  <a:srgbClr val="202122"/>
                </a:solidFill>
                <a:effectLst/>
                <a:latin typeface="Arial" panose="020B0604020202020204" pitchFamily="34" charset="0"/>
              </a:rPr>
              <a:t> A </a:t>
            </a:r>
            <a:r>
              <a:rPr lang="en-US" b="0" i="0" u="none" strike="noStrike" dirty="0">
                <a:solidFill>
                  <a:srgbClr val="795CB2"/>
                </a:solidFill>
                <a:effectLst/>
                <a:latin typeface="Arial" panose="020B0604020202020204" pitchFamily="34" charset="0"/>
                <a:hlinkClick r:id="rId11" tooltip="Model building code"/>
              </a:rPr>
              <a:t>model building code</a:t>
            </a:r>
            <a:r>
              <a:rPr lang="en-US" b="0" i="0" u="none" strike="noStrike" dirty="0">
                <a:solidFill>
                  <a:srgbClr val="202122"/>
                </a:solidFill>
                <a:effectLst/>
                <a:latin typeface="Arial" panose="020B0604020202020204" pitchFamily="34" charset="0"/>
              </a:rPr>
              <a:t> is a </a:t>
            </a:r>
            <a:r>
              <a:rPr lang="en-US" b="0" i="0" u="none" strike="noStrike" dirty="0">
                <a:solidFill>
                  <a:srgbClr val="795CB2"/>
                </a:solidFill>
                <a:effectLst/>
                <a:latin typeface="Arial" panose="020B0604020202020204" pitchFamily="34" charset="0"/>
                <a:hlinkClick r:id="rId12" tooltip="Building code"/>
              </a:rPr>
              <a:t>building code</a:t>
            </a:r>
            <a:r>
              <a:rPr lang="en-US" b="0" i="0" u="none" strike="noStrike" dirty="0">
                <a:solidFill>
                  <a:srgbClr val="202122"/>
                </a:solidFill>
                <a:effectLst/>
                <a:latin typeface="Arial" panose="020B0604020202020204" pitchFamily="34" charset="0"/>
              </a:rPr>
              <a:t> that incorporates standards and is “developed and maintained by an organization independent of the </a:t>
            </a:r>
            <a:r>
              <a:rPr lang="en-US" b="0" i="0" u="none" strike="noStrike" dirty="0">
                <a:solidFill>
                  <a:srgbClr val="795CB2"/>
                </a:solidFill>
                <a:effectLst/>
                <a:latin typeface="Arial" panose="020B0604020202020204" pitchFamily="34" charset="0"/>
                <a:hlinkClick r:id="rId13" tooltip="Jurisdiction"/>
              </a:rPr>
              <a:t>jurisdiction</a:t>
            </a:r>
            <a:r>
              <a:rPr lang="en-US" b="0" i="0" u="none" strike="noStrike" dirty="0">
                <a:solidFill>
                  <a:srgbClr val="202122"/>
                </a:solidFill>
                <a:effectLst/>
                <a:latin typeface="Arial" panose="020B0604020202020204" pitchFamily="34" charset="0"/>
              </a:rPr>
              <a:t> responsible for enacting the building code.”</a:t>
            </a:r>
            <a:r>
              <a:rPr lang="en-US" b="0" i="0" u="none" strike="noStrike" baseline="30000" dirty="0">
                <a:solidFill>
                  <a:srgbClr val="795CB2"/>
                </a:solidFill>
                <a:effectLst/>
                <a:latin typeface="Arial" panose="020B0604020202020204" pitchFamily="34" charset="0"/>
                <a:hlinkClick r:id="rId4"/>
              </a:rPr>
              <a:t>[6]</a:t>
            </a:r>
            <a:r>
              <a:rPr lang="en-US" b="0" i="0" u="none" strike="noStrike" baseline="30000" dirty="0">
                <a:solidFill>
                  <a:srgbClr val="795CB2"/>
                </a:solidFill>
                <a:effectLst/>
                <a:latin typeface="Arial" panose="020B0604020202020204" pitchFamily="34" charset="0"/>
                <a:hlinkClick r:id="rId5"/>
              </a:rPr>
              <a:t>[11]</a:t>
            </a:r>
            <a:endParaRPr lang="en-US" b="0" i="0" u="none" strike="noStrike" dirty="0">
              <a:effectLst/>
              <a:latin typeface="ProximaNova-Regular"/>
            </a:endParaRPr>
          </a:p>
          <a:p>
            <a:r>
              <a:rPr lang="en-US" b="0" i="0" u="none" strike="noStrike" dirty="0">
                <a:effectLst/>
                <a:latin typeface="Arial" panose="020B0604020202020204" pitchFamily="34" charset="0"/>
                <a:cs typeface="Arial" panose="020B0604020202020204" pitchFamily="34" charset="0"/>
              </a:rPr>
              <a:t>https://</a:t>
            </a:r>
            <a:r>
              <a:rPr lang="en-US" b="0" i="0" u="none" strike="noStrike" dirty="0" err="1">
                <a:effectLst/>
                <a:latin typeface="Arial" panose="020B0604020202020204" pitchFamily="34" charset="0"/>
                <a:cs typeface="Arial" panose="020B0604020202020204" pitchFamily="34" charset="0"/>
              </a:rPr>
              <a:t>energyefficientcodes.org</a:t>
            </a:r>
            <a:r>
              <a:rPr lang="en-US" b="0" i="0" u="none" strike="noStrike" dirty="0">
                <a:effectLst/>
                <a:latin typeface="Arial" panose="020B0604020202020204" pitchFamily="34" charset="0"/>
                <a:cs typeface="Arial" panose="020B0604020202020204" pitchFamily="34" charset="0"/>
              </a:rPr>
              <a:t>/</a:t>
            </a:r>
            <a:r>
              <a:rPr lang="en-US" b="0" i="0" u="none" strike="noStrike" dirty="0" err="1">
                <a:effectLst/>
                <a:latin typeface="Arial" panose="020B0604020202020204" pitchFamily="34" charset="0"/>
                <a:cs typeface="Arial" panose="020B0604020202020204" pitchFamily="34" charset="0"/>
              </a:rPr>
              <a:t>iecc</a:t>
            </a:r>
            <a:r>
              <a:rPr lang="en-US" b="0" i="0" u="none" strike="noStrike" dirty="0">
                <a:effectLst/>
                <a:latin typeface="Arial" panose="020B0604020202020204" pitchFamily="34" charset="0"/>
                <a:cs typeface="Arial" panose="020B0604020202020204" pitchFamily="34" charset="0"/>
              </a:rPr>
              <a:t>/</a:t>
            </a:r>
          </a:p>
          <a:p>
            <a:endParaRPr lang="en-US" b="0" i="0" u="none" strike="noStrike" dirty="0">
              <a:effectLst/>
              <a:latin typeface="ProximaNova-Regular"/>
            </a:endParaRPr>
          </a:p>
        </p:txBody>
      </p:sp>
      <p:sp>
        <p:nvSpPr>
          <p:cNvPr id="4" name="Slide Number Placeholder 3"/>
          <p:cNvSpPr>
            <a:spLocks noGrp="1"/>
          </p:cNvSpPr>
          <p:nvPr>
            <p:ph type="sldNum" sz="quarter" idx="5"/>
          </p:nvPr>
        </p:nvSpPr>
        <p:spPr/>
        <p:txBody>
          <a:bodyPr/>
          <a:lstStyle/>
          <a:p>
            <a:fld id="{0A4F46E9-7904-4FD8-82D0-66E6EAD9EF88}" type="slidenum">
              <a:rPr lang="de-DE" smtClean="0"/>
              <a:t>13</a:t>
            </a:fld>
            <a:endParaRPr lang="de-DE" dirty="0"/>
          </a:p>
        </p:txBody>
      </p:sp>
    </p:spTree>
    <p:extLst>
      <p:ext uri="{BB962C8B-B14F-4D97-AF65-F5344CB8AC3E}">
        <p14:creationId xmlns:p14="http://schemas.microsoft.com/office/powerpoint/2010/main" val="1329500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45319"/>
          </a:xfrm>
        </p:spPr>
        <p:txBody>
          <a:bodyPr/>
          <a:lstStyle/>
          <a:p>
            <a:pPr algn="l"/>
            <a:r>
              <a:rPr lang="en-US" b="0" i="0" u="none" strike="noStrike" dirty="0">
                <a:solidFill>
                  <a:srgbClr val="3A3A3A"/>
                </a:solidFill>
                <a:effectLst/>
                <a:latin typeface="+mn-lt"/>
              </a:rPr>
              <a:t>Most states have adopted a statewide building code that automatically applies to every community in the state. Some states have a statewide code but let local jurisdictions decide whether to enact it (either through an opt-in or opt-out system). And a few states have no statewide building codes and leave it entirely up to local jurisdictions. </a:t>
            </a:r>
          </a:p>
          <a:p>
            <a:pPr algn="l"/>
            <a:endParaRPr lang="en-US" b="0" i="0" u="none" strike="noStrike" dirty="0">
              <a:solidFill>
                <a:srgbClr val="3A3A3A"/>
              </a:solidFill>
              <a:effectLst/>
              <a:latin typeface="+mn-lt"/>
            </a:endParaRPr>
          </a:p>
          <a:p>
            <a:r>
              <a:rPr lang="en-US" dirty="0">
                <a:latin typeface="+mn-lt"/>
              </a:rPr>
              <a:t>State-Specific Energy Codes</a:t>
            </a:r>
          </a:p>
          <a:p>
            <a:r>
              <a:rPr lang="en-US" dirty="0">
                <a:latin typeface="+mn-lt"/>
              </a:rPr>
              <a:t>Examples: California Title 24 The Energy Conservation Construction  Code of New York State. For example, </a:t>
            </a:r>
            <a:r>
              <a:rPr lang="en-US" b="0" i="0" u="none" strike="noStrike" dirty="0">
                <a:solidFill>
                  <a:srgbClr val="3A3A3A"/>
                </a:solidFill>
                <a:effectLst/>
                <a:latin typeface="+mn-lt"/>
              </a:rPr>
              <a:t>Missouri has no statewide building code, and codes are adopted on the local level.  Arizona has no statewide building codes, but most larger towns and cities have adopted codes. </a:t>
            </a:r>
          </a:p>
          <a:p>
            <a:endParaRPr lang="en-US" b="0" i="0" u="none" strike="noStrike" dirty="0">
              <a:solidFill>
                <a:srgbClr val="3A3A3A"/>
              </a:solidFill>
              <a:effectLst/>
              <a:latin typeface="+mn-lt"/>
            </a:endParaRPr>
          </a:p>
          <a:p>
            <a:r>
              <a:rPr lang="en-US" b="0" i="0" u="none" strike="noStrike" dirty="0">
                <a:solidFill>
                  <a:srgbClr val="3A3A3A"/>
                </a:solidFill>
                <a:effectLst/>
                <a:latin typeface="+mn-lt"/>
              </a:rPr>
              <a:t>Sources: https://www.primalsurvivor.net/no-building-codes-USA/</a:t>
            </a:r>
            <a:r>
              <a:rPr lang="en-US" dirty="0">
                <a:latin typeface="+mn-lt"/>
              </a:rPr>
              <a:t>https://absorb/public-policy/building-codes-by-state/</a:t>
            </a:r>
          </a:p>
          <a:p>
            <a:endParaRPr lang="en-US" b="0" i="0" u="none" strike="noStrike" dirty="0">
              <a:solidFill>
                <a:srgbClr val="202124"/>
              </a:solidFill>
              <a:effectLst/>
              <a:latin typeface="+mn-lt"/>
            </a:endParaRPr>
          </a:p>
          <a:p>
            <a:r>
              <a:rPr lang="en-US" b="0" i="0" u="none" strike="noStrike" dirty="0">
                <a:solidFill>
                  <a:srgbClr val="202124"/>
                </a:solidFill>
                <a:effectLst/>
                <a:latin typeface="+mn-lt"/>
              </a:rPr>
              <a:t>A stretch code is </a:t>
            </a:r>
            <a:r>
              <a:rPr lang="en-US" b="0" i="0" u="none" strike="noStrike" dirty="0">
                <a:solidFill>
                  <a:srgbClr val="040C28"/>
                </a:solidFill>
                <a:effectLst/>
                <a:latin typeface="+mn-lt"/>
              </a:rPr>
              <a:t>a locally mandated code or alternative compliance path that is more aggressive than the base code, resulting in buildings that achieve higher energy savings</a:t>
            </a:r>
            <a:r>
              <a:rPr lang="en-US" b="0" i="0" u="none" strike="noStrike" dirty="0">
                <a:solidFill>
                  <a:srgbClr val="202124"/>
                </a:solidFill>
                <a:effectLst/>
                <a:latin typeface="+mn-lt"/>
              </a:rPr>
              <a:t>. </a:t>
            </a:r>
            <a:r>
              <a:rPr lang="en-US" dirty="0">
                <a:latin typeface="+mn-lt"/>
              </a:rPr>
              <a:t>The primary baseline national model energy codes are the International Energy Conservation Code (IECC), the ANSI/</a:t>
            </a:r>
            <a:r>
              <a:rPr lang="en-US" dirty="0">
                <a:effectLst/>
                <a:latin typeface="+mn-lt"/>
              </a:rPr>
              <a:t>ASHRAE/IESNA Standard 90.1: Energy-Efficient Standard for Buildings Except Low-Rise Residential Buildings (ASHRAE 90.1), and ASHRAE Standard 90.2: Energy-Efficient Standard of New Low-Rise Residential ...</a:t>
            </a:r>
            <a:endParaRPr lang="en-US" dirty="0">
              <a:latin typeface="+mn-lt"/>
            </a:endParaRPr>
          </a:p>
        </p:txBody>
      </p:sp>
      <p:sp>
        <p:nvSpPr>
          <p:cNvPr id="4" name="Slide Number Placeholder 3"/>
          <p:cNvSpPr>
            <a:spLocks noGrp="1"/>
          </p:cNvSpPr>
          <p:nvPr>
            <p:ph type="sldNum" sz="quarter" idx="5"/>
          </p:nvPr>
        </p:nvSpPr>
        <p:spPr/>
        <p:txBody>
          <a:bodyPr/>
          <a:lstStyle/>
          <a:p>
            <a:fld id="{0A4F46E9-7904-4FD8-82D0-66E6EAD9EF88}" type="slidenum">
              <a:rPr lang="de-DE" smtClean="0"/>
              <a:t>14</a:t>
            </a:fld>
            <a:endParaRPr lang="de-DE" dirty="0"/>
          </a:p>
        </p:txBody>
      </p:sp>
    </p:spTree>
    <p:extLst>
      <p:ext uri="{BB962C8B-B14F-4D97-AF65-F5344CB8AC3E}">
        <p14:creationId xmlns:p14="http://schemas.microsoft.com/office/powerpoint/2010/main" val="193346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rules to know about energy codes in general is that 1) they also get tougher 2) they need to meet a rigorous 10-year payback period analysis conducted by the Dept. of Energy 3) Building to code minimum is the least energy efficient building you can build by law. It's never a bragging right. 4)  Is the investment cash positive or neutral monthly? </a:t>
            </a:r>
          </a:p>
        </p:txBody>
      </p:sp>
      <p:sp>
        <p:nvSpPr>
          <p:cNvPr id="4" name="Slide Number Placeholder 3"/>
          <p:cNvSpPr>
            <a:spLocks noGrp="1"/>
          </p:cNvSpPr>
          <p:nvPr>
            <p:ph type="sldNum" sz="quarter" idx="5"/>
          </p:nvPr>
        </p:nvSpPr>
        <p:spPr/>
        <p:txBody>
          <a:bodyPr/>
          <a:lstStyle/>
          <a:p>
            <a:fld id="{0A4F46E9-7904-4FD8-82D0-66E6EAD9EF88}" type="slidenum">
              <a:rPr lang="de-DE" smtClean="0"/>
              <a:t>15</a:t>
            </a:fld>
            <a:endParaRPr lang="de-DE"/>
          </a:p>
        </p:txBody>
      </p:sp>
    </p:spTree>
    <p:extLst>
      <p:ext uri="{BB962C8B-B14F-4D97-AF65-F5344CB8AC3E}">
        <p14:creationId xmlns:p14="http://schemas.microsoft.com/office/powerpoint/2010/main" val="148537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A model energy code covers 3 major components: Lighting, HVAC</a:t>
            </a:r>
            <a:r>
              <a:rPr lang="en-US" b="0" i="0" u="none" strike="noStrike" dirty="0">
                <a:solidFill>
                  <a:srgbClr val="000000"/>
                </a:solidFill>
                <a:effectLst/>
              </a:rPr>
              <a:t> </a:t>
            </a:r>
            <a:r>
              <a:rPr lang="en-US" sz="1200" dirty="0">
                <a:solidFill>
                  <a:srgbClr val="000000"/>
                </a:solidFill>
                <a:latin typeface="+mn-lt"/>
              </a:rPr>
              <a:t>and </a:t>
            </a:r>
            <a:r>
              <a:rPr lang="en-US" sz="1200" b="0" i="0" u="none" strike="noStrike" dirty="0">
                <a:solidFill>
                  <a:srgbClr val="000000"/>
                </a:solidFill>
                <a:effectLst/>
                <a:latin typeface="+mn-lt"/>
              </a:rPr>
              <a:t>Building Envelope</a:t>
            </a:r>
            <a:r>
              <a:rPr lang="en-US" dirty="0">
                <a:solidFill>
                  <a:srgbClr val="000000"/>
                </a:solidFill>
              </a:rPr>
              <a:t>, including </a:t>
            </a:r>
            <a:r>
              <a:rPr lang="en-US" sz="1200" b="0" i="0" u="none" strike="noStrike" dirty="0">
                <a:solidFill>
                  <a:srgbClr val="000000"/>
                </a:solidFill>
                <a:effectLst/>
                <a:latin typeface="+mn-lt"/>
              </a:rPr>
              <a:t>roof &amp; wall assemblies, windows, skylights, doors, foundation and floor.</a:t>
            </a:r>
          </a:p>
          <a:p>
            <a:endParaRPr lang="en-US" sz="1200" dirty="0">
              <a:latin typeface="+mn-lt"/>
            </a:endParaRPr>
          </a:p>
          <a:p>
            <a:r>
              <a:rPr lang="en-US" dirty="0"/>
              <a:t>Builders </a:t>
            </a:r>
            <a:r>
              <a:rPr lang="en-US" sz="1200" dirty="0">
                <a:latin typeface="+mn-lt"/>
              </a:rPr>
              <a:t>can select one of four pathways: Prescriptive, Total Building Performance, Energy Rating Index and Tropical Climate Regions. Along the prescriptive path, we see the new CI requirement in most climate zones. </a:t>
            </a:r>
          </a:p>
          <a:p>
            <a:r>
              <a:rPr lang="en-US" sz="1200" dirty="0">
                <a:latin typeface="+mn-lt"/>
              </a:rPr>
              <a:t> </a:t>
            </a:r>
          </a:p>
        </p:txBody>
      </p:sp>
      <p:sp>
        <p:nvSpPr>
          <p:cNvPr id="4" name="Slide Number Placeholder 3"/>
          <p:cNvSpPr>
            <a:spLocks noGrp="1"/>
          </p:cNvSpPr>
          <p:nvPr>
            <p:ph type="sldNum" sz="quarter" idx="5"/>
          </p:nvPr>
        </p:nvSpPr>
        <p:spPr/>
        <p:txBody>
          <a:bodyPr/>
          <a:lstStyle/>
          <a:p>
            <a:fld id="{0A4F46E9-7904-4FD8-82D0-66E6EAD9EF88}" type="slidenum">
              <a:rPr lang="de-DE" smtClean="0"/>
              <a:t>16</a:t>
            </a:fld>
            <a:endParaRPr lang="de-DE" dirty="0"/>
          </a:p>
        </p:txBody>
      </p:sp>
    </p:spTree>
    <p:extLst>
      <p:ext uri="{BB962C8B-B14F-4D97-AF65-F5344CB8AC3E}">
        <p14:creationId xmlns:p14="http://schemas.microsoft.com/office/powerpoint/2010/main" val="4126278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(Speak to slide)</a:t>
            </a:r>
          </a:p>
        </p:txBody>
      </p:sp>
      <p:sp>
        <p:nvSpPr>
          <p:cNvPr id="4" name="Slide Number Placeholder 3"/>
          <p:cNvSpPr>
            <a:spLocks noGrp="1"/>
          </p:cNvSpPr>
          <p:nvPr>
            <p:ph type="sldNum" sz="quarter" idx="5"/>
          </p:nvPr>
        </p:nvSpPr>
        <p:spPr/>
        <p:txBody>
          <a:bodyPr/>
          <a:lstStyle/>
          <a:p>
            <a:fld id="{0A4F46E9-7904-4FD8-82D0-66E6EAD9EF88}" type="slidenum">
              <a:rPr lang="de-DE" smtClean="0"/>
              <a:t>17</a:t>
            </a:fld>
            <a:endParaRPr lang="de-DE" dirty="0"/>
          </a:p>
        </p:txBody>
      </p:sp>
    </p:spTree>
    <p:extLst>
      <p:ext uri="{BB962C8B-B14F-4D97-AF65-F5344CB8AC3E}">
        <p14:creationId xmlns:p14="http://schemas.microsoft.com/office/powerpoint/2010/main" val="964461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4800" b="1" i="0" u="none" strike="noStrike" dirty="0">
              <a:solidFill>
                <a:srgbClr val="333333"/>
              </a:solidFill>
              <a:effectLst/>
              <a:latin typeface="Helvetica Neue" panose="02000503000000020004" pitchFamily="2" charset="0"/>
            </a:endParaRPr>
          </a:p>
          <a:p>
            <a:endParaRPr lang="en-US" sz="4800" b="1" i="0" u="none" strike="noStrike" dirty="0">
              <a:solidFill>
                <a:srgbClr val="333333"/>
              </a:solidFill>
              <a:effectLst/>
              <a:latin typeface="Helvetica Neue" panose="02000503000000020004" pitchFamily="2" charset="0"/>
            </a:endParaRPr>
          </a:p>
          <a:p>
            <a:r>
              <a:rPr lang="en-US" sz="4000" dirty="0">
                <a:ea typeface="Calibri"/>
                <a:cs typeface="Calibri"/>
              </a:rPr>
              <a:t>Here we see a snap shot of how the states have adopted the various codes. For example, 48% of states are still using the 2009 IECC with only 13% adopting the more rigorous 2021 Residential Energy Code. </a:t>
            </a:r>
            <a:endParaRPr lang="en-US" sz="4000" dirty="0">
              <a:latin typeface="+mn-lt"/>
              <a:ea typeface="+mj-ea"/>
              <a:cs typeface="+mj-cs"/>
              <a:sym typeface="Avenir Roman"/>
            </a:endParaRPr>
          </a:p>
          <a:p>
            <a:endParaRPr lang="en-US" sz="4000" dirty="0">
              <a:latin typeface="+mj-lt"/>
              <a:ea typeface="+mj-ea"/>
              <a:cs typeface="+mj-cs"/>
              <a:sym typeface="Avenir Roman"/>
            </a:endParaRPr>
          </a:p>
        </p:txBody>
      </p:sp>
      <p:sp>
        <p:nvSpPr>
          <p:cNvPr id="4" name="TextBox 3">
            <a:extLst>
              <a:ext uri="{FF2B5EF4-FFF2-40B4-BE49-F238E27FC236}">
                <a16:creationId xmlns:a16="http://schemas.microsoft.com/office/drawing/2014/main" id="{BD5C0B17-7428-16E9-6B1C-105D147985EC}"/>
              </a:ext>
            </a:extLst>
          </p:cNvPr>
          <p:cNvSpPr txBox="1"/>
          <p:nvPr/>
        </p:nvSpPr>
        <p:spPr>
          <a:xfrm>
            <a:off x="981308" y="4505092"/>
            <a:ext cx="5339204" cy="276999"/>
          </a:xfrm>
          <a:prstGeom prst="rect">
            <a:avLst/>
          </a:prstGeom>
          <a:noFill/>
        </p:spPr>
        <p:txBody>
          <a:bodyPr wrap="square" rtlCol="0">
            <a:spAutoFit/>
          </a:bodyPr>
          <a:lstStyle/>
          <a:p>
            <a:r>
              <a:rPr lang="en-US" sz="1200" dirty="0"/>
              <a:t>Here is a map showing where these codes have been adopted. </a:t>
            </a:r>
          </a:p>
        </p:txBody>
      </p:sp>
    </p:spTree>
    <p:extLst>
      <p:ext uri="{BB962C8B-B14F-4D97-AF65-F5344CB8AC3E}">
        <p14:creationId xmlns:p14="http://schemas.microsoft.com/office/powerpoint/2010/main" val="42443883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5156"/>
                </a:solidFill>
                <a:effectLst/>
              </a:rPr>
              <a:t>Continuous insulation is </a:t>
            </a:r>
            <a:r>
              <a:rPr lang="en-US" b="0" i="0" u="none" strike="noStrike" dirty="0">
                <a:solidFill>
                  <a:srgbClr val="202124"/>
                </a:solidFill>
                <a:effectLst/>
              </a:rPr>
              <a:t>also </a:t>
            </a:r>
            <a:r>
              <a:rPr lang="en-US" dirty="0">
                <a:solidFill>
                  <a:srgbClr val="202124"/>
                </a:solidFill>
              </a:rPr>
              <a:t>required </a:t>
            </a:r>
            <a:r>
              <a:rPr lang="en-US" dirty="0">
                <a:solidFill>
                  <a:srgbClr val="4D5156"/>
                </a:solidFill>
              </a:rPr>
              <a:t>by </a:t>
            </a:r>
            <a:r>
              <a:rPr lang="en-US" b="0" i="0" u="none" strike="noStrike" dirty="0">
                <a:solidFill>
                  <a:srgbClr val="4D5156"/>
                </a:solidFill>
                <a:effectLst/>
              </a:rPr>
              <a:t>ASHRAE 90.1 , the U.S. energy standard for all commercial and residential buildings over three stories, which includes many multifamily structures. ASHRAE 90.1 has included CI for over 30 years for buildings 4 stories and above.</a:t>
            </a:r>
            <a:r>
              <a:rPr lang="en-US" dirty="0">
                <a:solidFill>
                  <a:srgbClr val="4D5156"/>
                </a:solidFill>
              </a:rPr>
              <a:t> </a:t>
            </a:r>
            <a:endParaRPr lang="en-US" b="0" i="0" u="none" strike="noStrike" dirty="0">
              <a:solidFill>
                <a:srgbClr val="4D5156"/>
              </a:solidFill>
              <a:effectLst/>
            </a:endParaRPr>
          </a:p>
          <a:p>
            <a:endParaRPr lang="en-US" b="0" i="0" u="none" strike="noStrike" dirty="0">
              <a:solidFill>
                <a:srgbClr val="4D5156"/>
              </a:solidFill>
              <a:effectLst/>
            </a:endParaRPr>
          </a:p>
          <a:p>
            <a:r>
              <a:rPr lang="en-US" b="0" i="0" u="none" strike="noStrike" dirty="0">
                <a:solidFill>
                  <a:srgbClr val="000000"/>
                </a:solidFill>
                <a:effectLst/>
              </a:rPr>
              <a:t>ASHRAE 90.1 first introduced a prescriptive recommendation for CI in 1999. Beginning in 1999, the prescriptive recommendation for CI has continued to move further south</a:t>
            </a:r>
            <a:r>
              <a:rPr lang="en-US" dirty="0">
                <a:solidFill>
                  <a:srgbClr val="000000"/>
                </a:solidFill>
              </a:rPr>
              <a:t>. </a:t>
            </a:r>
            <a:r>
              <a:rPr lang="en-US" b="0" i="0" u="none" strike="noStrike" dirty="0">
                <a:solidFill>
                  <a:srgbClr val="000000"/>
                </a:solidFill>
                <a:effectLst/>
              </a:rPr>
              <a:t>https://continuingeducation.bnpmedia.com/courses/owens-corning/the-evolution-of-continuous-insulation/1/</a:t>
            </a:r>
            <a:endParaRPr lang="en-US" i="1" u="sng" dirty="0"/>
          </a:p>
        </p:txBody>
      </p:sp>
      <p:sp>
        <p:nvSpPr>
          <p:cNvPr id="4" name="Slide Number Placeholder 3"/>
          <p:cNvSpPr>
            <a:spLocks noGrp="1"/>
          </p:cNvSpPr>
          <p:nvPr>
            <p:ph type="sldNum" sz="quarter" idx="10"/>
          </p:nvPr>
        </p:nvSpPr>
        <p:spPr/>
        <p:txBody>
          <a:bodyPr/>
          <a:lstStyle/>
          <a:p>
            <a:pPr>
              <a:defRPr/>
            </a:pPr>
            <a:r>
              <a:rPr lang="en-US" dirty="0"/>
              <a:t> Slide </a:t>
            </a:r>
            <a:fld id="{8E721F85-6738-F141-95AE-2B1FB4A127F0}" type="slidenum">
              <a:rPr lang="en-US" smtClean="0"/>
              <a:pPr>
                <a:defRPr/>
              </a:pPr>
              <a:t>19</a:t>
            </a:fld>
            <a:endParaRPr lang="en-US" dirty="0"/>
          </a:p>
        </p:txBody>
      </p:sp>
    </p:spTree>
    <p:extLst>
      <p:ext uri="{BB962C8B-B14F-4D97-AF65-F5344CB8AC3E}">
        <p14:creationId xmlns:p14="http://schemas.microsoft.com/office/powerpoint/2010/main" val="84244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This presentation is protected by U.S. and International copyright laws. Reproduction, distribution, display, and use of the presentation without written permission of BASF is prohibited.</a:t>
            </a:r>
          </a:p>
          <a:p>
            <a:endParaRPr lang="en-US" dirty="0"/>
          </a:p>
        </p:txBody>
      </p:sp>
      <p:sp>
        <p:nvSpPr>
          <p:cNvPr id="4" name="Slide Number Placeholder 3"/>
          <p:cNvSpPr>
            <a:spLocks noGrp="1"/>
          </p:cNvSpPr>
          <p:nvPr>
            <p:ph type="sldNum" sz="quarter" idx="10"/>
          </p:nvPr>
        </p:nvSpPr>
        <p:spPr/>
        <p:txBody>
          <a:bodyPr/>
          <a:lstStyle/>
          <a:p>
            <a:fld id="{DB9BF1CE-3B0B-4067-BE2C-64D33F450C0E}" type="slidenum">
              <a:rPr lang="en-US" smtClean="0"/>
              <a:t>2</a:t>
            </a:fld>
            <a:endParaRPr lang="en-US" dirty="0"/>
          </a:p>
        </p:txBody>
      </p:sp>
    </p:spTree>
    <p:extLst>
      <p:ext uri="{BB962C8B-B14F-4D97-AF65-F5344CB8AC3E}">
        <p14:creationId xmlns:p14="http://schemas.microsoft.com/office/powerpoint/2010/main" val="103149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u="none" strike="noStrike" dirty="0">
                <a:solidFill>
                  <a:srgbClr val="303133"/>
                </a:solidFill>
                <a:effectLst/>
                <a:latin typeface="Roboto" panose="02000000000000000000" pitchFamily="2" charset="0"/>
              </a:rPr>
              <a:t>The recent Inflation Reduction Act (IRA) sets aside nearly $1 billion for states and local governments to adopt the </a:t>
            </a:r>
            <a:r>
              <a:rPr lang="en-US" b="1" i="1" u="none" strike="noStrike" dirty="0">
                <a:solidFill>
                  <a:srgbClr val="303133"/>
                </a:solidFill>
                <a:effectLst/>
                <a:latin typeface="Roboto" panose="02000000000000000000" pitchFamily="2" charset="0"/>
              </a:rPr>
              <a:t>most recent</a:t>
            </a:r>
            <a:r>
              <a:rPr lang="en-US" b="0" i="0" u="none" strike="noStrike" dirty="0">
                <a:solidFill>
                  <a:srgbClr val="303133"/>
                </a:solidFill>
                <a:effectLst/>
                <a:latin typeface="Roboto" panose="02000000000000000000" pitchFamily="2" charset="0"/>
              </a:rPr>
              <a:t> energy codes, the 2021 International Energy Conservation Codes (IECC). These grants are expected to be awarded through the fiscal year 2029. These include HUD funding supporting these more recent energy codes and several energy-efficient tax incentives. We also have a separate nano course on this subject. </a:t>
            </a:r>
          </a:p>
          <a:p>
            <a:pPr algn="l"/>
            <a:endParaRPr lang="en-US" b="0" i="0" u="none" strike="noStrike" dirty="0">
              <a:solidFill>
                <a:srgbClr val="303133"/>
              </a:solidFill>
              <a:effectLst/>
              <a:latin typeface="Roboto" panose="02000000000000000000" pitchFamily="2" charset="0"/>
            </a:endParaRPr>
          </a:p>
          <a:p>
            <a:pPr algn="l"/>
            <a:r>
              <a:rPr lang="en-US" dirty="0">
                <a:solidFill>
                  <a:srgbClr val="303133"/>
                </a:solidFill>
                <a:latin typeface="Roboto" panose="02000000000000000000" pitchFamily="2" charset="0"/>
              </a:rPr>
              <a:t>Additionally, </a:t>
            </a:r>
            <a:r>
              <a:rPr lang="en-US" b="0" i="0" u="none" strike="noStrike" dirty="0">
                <a:solidFill>
                  <a:srgbClr val="303133"/>
                </a:solidFill>
                <a:effectLst/>
                <a:latin typeface="Roboto" panose="02000000000000000000" pitchFamily="2" charset="0"/>
              </a:rPr>
              <a:t>the bipartisan 2021 Infrastructure Investment and Jobs Act signed in November 2021 provided another $225 million ($45 million per year for fiscal years 2022-2026) for the Department of Energy’s Resilient and Efficient Codes Implementation (RECI) program. Under the RECI program, states can receive grants to update more recent model energy codes. The money can be spent on conducting studies, training, implementation and other purposes.</a:t>
            </a:r>
            <a:endParaRPr lang="en-US" dirty="0"/>
          </a:p>
          <a:p>
            <a:r>
              <a:rPr lang="en-US" b="0" i="0" u="none" strike="noStrike" dirty="0">
                <a:solidFill>
                  <a:srgbClr val="303133"/>
                </a:solidFill>
                <a:effectLst/>
                <a:latin typeface="Roboto" panose="02000000000000000000" pitchFamily="2" charset="0"/>
              </a:rPr>
              <a:t>Sources: nahb.org, energy.gov, </a:t>
            </a:r>
            <a:r>
              <a:rPr lang="en-US" b="0" i="0" u="none" strike="noStrike" dirty="0" err="1">
                <a:solidFill>
                  <a:srgbClr val="303133"/>
                </a:solidFill>
                <a:effectLst/>
                <a:latin typeface="Roboto" panose="02000000000000000000" pitchFamily="2" charset="0"/>
              </a:rPr>
              <a:t>whitehouse.gov</a:t>
            </a:r>
            <a:endParaRPr lang="en-US" b="0" i="0" u="none" strike="noStrike" dirty="0">
              <a:solidFill>
                <a:srgbClr val="303133"/>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0A4F46E9-7904-4FD8-82D0-66E6EAD9EF88}" type="slidenum">
              <a:rPr lang="de-DE" smtClean="0"/>
              <a:t>20</a:t>
            </a:fld>
            <a:endParaRPr lang="de-DE" dirty="0"/>
          </a:p>
        </p:txBody>
      </p:sp>
    </p:spTree>
    <p:extLst>
      <p:ext uri="{BB962C8B-B14F-4D97-AF65-F5344CB8AC3E}">
        <p14:creationId xmlns:p14="http://schemas.microsoft.com/office/powerpoint/2010/main" val="2531665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20212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In conclusion, GPS insulated vinyl siding is a system that supports the requirements of the 2021 </a:t>
            </a:r>
            <a:r>
              <a:rPr lang="en-US" dirty="0">
                <a:latin typeface="Calibri" panose="020F0502020204030204" pitchFamily="34" charset="0"/>
                <a:ea typeface="Calibri" panose="020F0502020204030204" pitchFamily="34" charset="0"/>
                <a:cs typeface="Times New Roman" panose="02020603050405020304" pitchFamily="18" charset="0"/>
              </a:rPr>
              <a:t>residential </a:t>
            </a:r>
            <a:r>
              <a:rPr lang="en-US" dirty="0">
                <a:effectLst/>
                <a:latin typeface="Calibri" panose="020F0502020204030204" pitchFamily="34" charset="0"/>
                <a:ea typeface="Calibri" panose="020F0502020204030204" pitchFamily="34" charset="0"/>
                <a:cs typeface="Times New Roman" panose="02020603050405020304" pitchFamily="18" charset="0"/>
              </a:rPr>
              <a:t>model energy code and 90.1 ASHRAE standards by providing CO and added insulation in one step.</a:t>
            </a:r>
          </a:p>
          <a:p>
            <a:endParaRPr lang="en-US" dirty="0"/>
          </a:p>
        </p:txBody>
      </p:sp>
      <p:sp>
        <p:nvSpPr>
          <p:cNvPr id="4" name="Slide Number Placeholder 3"/>
          <p:cNvSpPr>
            <a:spLocks noGrp="1"/>
          </p:cNvSpPr>
          <p:nvPr>
            <p:ph type="sldNum" sz="quarter" idx="5"/>
          </p:nvPr>
        </p:nvSpPr>
        <p:spPr/>
        <p:txBody>
          <a:bodyPr/>
          <a:lstStyle/>
          <a:p>
            <a:fld id="{0A4F46E9-7904-4FD8-82D0-66E6EAD9EF88}" type="slidenum">
              <a:rPr lang="de-DE" smtClean="0"/>
              <a:t>21</a:t>
            </a:fld>
            <a:endParaRPr lang="de-DE" dirty="0"/>
          </a:p>
        </p:txBody>
      </p:sp>
    </p:spTree>
    <p:extLst>
      <p:ext uri="{BB962C8B-B14F-4D97-AF65-F5344CB8AC3E}">
        <p14:creationId xmlns:p14="http://schemas.microsoft.com/office/powerpoint/2010/main" val="1745463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Also, please check out the other courses in this series, including GPS Insulated Vinyl Siding and Energy Code Compliance, GPS Vinyl Siding, and the 2022 Inflation Reduction Act. You can find information about these courses and more at </a:t>
            </a:r>
            <a:r>
              <a:rPr lang="en-US" dirty="0">
                <a:hlinkClick r:id="rId3"/>
              </a:rPr>
              <a:t>https://neopor.basf.us/resources/courses</a:t>
            </a:r>
            <a:r>
              <a:rPr lang="en-US" dirty="0"/>
              <a:t> </a:t>
            </a:r>
          </a:p>
        </p:txBody>
      </p:sp>
      <p:sp>
        <p:nvSpPr>
          <p:cNvPr id="4" name="Slide Number Placeholder 3"/>
          <p:cNvSpPr>
            <a:spLocks noGrp="1"/>
          </p:cNvSpPr>
          <p:nvPr>
            <p:ph type="sldNum" sz="quarter" idx="5"/>
          </p:nvPr>
        </p:nvSpPr>
        <p:spPr/>
        <p:txBody>
          <a:bodyPr/>
          <a:lstStyle/>
          <a:p>
            <a:fld id="{0A4F46E9-7904-4FD8-82D0-66E6EAD9EF88}" type="slidenum">
              <a:rPr lang="de-DE" smtClean="0"/>
              <a:t>22</a:t>
            </a:fld>
            <a:endParaRPr lang="de-DE"/>
          </a:p>
        </p:txBody>
      </p:sp>
    </p:spTree>
    <p:extLst>
      <p:ext uri="{BB962C8B-B14F-4D97-AF65-F5344CB8AC3E}">
        <p14:creationId xmlns:p14="http://schemas.microsoft.com/office/powerpoint/2010/main" val="34839405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4F46E9-7904-4FD8-82D0-66E6EAD9EF88}" type="slidenum">
              <a:rPr lang="de-DE" smtClean="0"/>
              <a:t>23</a:t>
            </a:fld>
            <a:endParaRPr lang="de-DE"/>
          </a:p>
        </p:txBody>
      </p:sp>
    </p:spTree>
    <p:extLst>
      <p:ext uri="{BB962C8B-B14F-4D97-AF65-F5344CB8AC3E}">
        <p14:creationId xmlns:p14="http://schemas.microsoft.com/office/powerpoint/2010/main" val="32276245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This officially concludes</a:t>
            </a:r>
            <a:r>
              <a:rPr lang="en-US" baseline="0" dirty="0">
                <a:latin typeface="+mn-lt"/>
              </a:rPr>
              <a:t> the AIA/CES course.</a:t>
            </a:r>
          </a:p>
          <a:p>
            <a:r>
              <a:rPr lang="en-US" baseline="0" dirty="0">
                <a:latin typeface="+mn-lt"/>
              </a:rPr>
              <a:t>I’m now available to answer any questions you have.</a:t>
            </a:r>
            <a:endParaRPr lang="en-US" dirty="0">
              <a:latin typeface="+mn-lt"/>
            </a:endParaRPr>
          </a:p>
        </p:txBody>
      </p:sp>
      <p:sp>
        <p:nvSpPr>
          <p:cNvPr id="4" name="Slide Image Placeholder 1">
            <a:extLst>
              <a:ext uri="{FF2B5EF4-FFF2-40B4-BE49-F238E27FC236}">
                <a16:creationId xmlns:a16="http://schemas.microsoft.com/office/drawing/2014/main" id="{2165D4B5-AE53-49EC-9A00-6C20E92911BB}"/>
              </a:ext>
            </a:extLst>
          </p:cNvPr>
          <p:cNvSpPr txBox="1">
            <a:spLocks noRot="1" noChangeAspect="1"/>
          </p:cNvSpPr>
          <p:nvPr/>
        </p:nvSpPr>
        <p:spPr>
          <a:xfrm>
            <a:off x="1500954" y="90325"/>
            <a:ext cx="4114800" cy="3086100"/>
          </a:xfrm>
          <a:prstGeom prst="rect">
            <a:avLst/>
          </a:prstGeom>
          <a:noFill/>
          <a:ln w="12700">
            <a:solidFill>
              <a:prstClr val="black"/>
            </a:solidFill>
          </a:ln>
        </p:spPr>
      </p:sp>
    </p:spTree>
    <p:extLst>
      <p:ext uri="{BB962C8B-B14F-4D97-AF65-F5344CB8AC3E}">
        <p14:creationId xmlns:p14="http://schemas.microsoft.com/office/powerpoint/2010/main" val="289755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kern="1200" dirty="0">
                <a:solidFill>
                  <a:schemeClr val="tx1"/>
                </a:solidFill>
                <a:effectLst/>
                <a:latin typeface="Arial" panose="020B0604020202020204" pitchFamily="34" charset="0"/>
                <a:ea typeface="+mn-ea"/>
                <a:cs typeface="Arial" panose="020B0604020202020204" pitchFamily="34" charset="0"/>
              </a:rPr>
              <a:t>This learning program is registered with AIA CES for continuing professional education. As such, it does not include content that may be deemed or construed to be an approval or endorsement by the AIA of any material of construction or any method or manner of handling, using, distributing, or dealing in any material or product.</a:t>
            </a:r>
          </a:p>
          <a:p>
            <a:r>
              <a:rPr lang="en-US" kern="1200" dirty="0">
                <a:solidFill>
                  <a:schemeClr val="tx1"/>
                </a:solidFill>
                <a:effectLst/>
                <a:latin typeface="Arial" panose="020B0604020202020204" pitchFamily="34" charset="0"/>
                <a:ea typeface="+mn-ea"/>
                <a:cs typeface="Arial" panose="020B0604020202020204" pitchFamily="34" charset="0"/>
              </a:rPr>
              <a:t> </a:t>
            </a:r>
          </a:p>
        </p:txBody>
      </p:sp>
      <p:sp>
        <p:nvSpPr>
          <p:cNvPr id="4" name="Slide Number Placeholder 3"/>
          <p:cNvSpPr>
            <a:spLocks noGrp="1"/>
          </p:cNvSpPr>
          <p:nvPr>
            <p:ph type="sldNum" sz="quarter" idx="10"/>
          </p:nvPr>
        </p:nvSpPr>
        <p:spPr/>
        <p:txBody>
          <a:bodyPr/>
          <a:lstStyle/>
          <a:p>
            <a:fld id="{DB9BF1CE-3B0B-4067-BE2C-64D33F450C0E}" type="slidenum">
              <a:rPr lang="en-US" smtClean="0"/>
              <a:t>3</a:t>
            </a:fld>
            <a:endParaRPr lang="en-US"/>
          </a:p>
        </p:txBody>
      </p:sp>
    </p:spTree>
    <p:extLst>
      <p:ext uri="{BB962C8B-B14F-4D97-AF65-F5344CB8AC3E}">
        <p14:creationId xmlns:p14="http://schemas.microsoft.com/office/powerpoint/2010/main" val="301919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Calibri" panose="020F0502020204030204" pitchFamily="34" charset="0"/>
                <a:ea typeface="Calibri" panose="020F0502020204030204" pitchFamily="34" charset="0"/>
                <a:cs typeface="Times New Roman" panose="02020603050405020304" pitchFamily="18" charset="0"/>
              </a:rPr>
              <a:t>In the previous program, “Not Your Grandmother's Vinyl Siding”, we learned about the advantages of graphite polystyrene insulated vinyl siding as a high-performance building system. Today, we will discuss how this system can help achieve the requirements in recent model energy codes and standards updates.</a:t>
            </a:r>
            <a:endParaRPr lang="en-US" dirty="0"/>
          </a:p>
        </p:txBody>
      </p:sp>
      <p:sp>
        <p:nvSpPr>
          <p:cNvPr id="4" name="Slide Number Placeholder 3"/>
          <p:cNvSpPr>
            <a:spLocks noGrp="1"/>
          </p:cNvSpPr>
          <p:nvPr>
            <p:ph type="sldNum" sz="quarter" idx="5"/>
          </p:nvPr>
        </p:nvSpPr>
        <p:spPr/>
        <p:txBody>
          <a:bodyPr/>
          <a:lstStyle/>
          <a:p>
            <a:fld id="{0A4F46E9-7904-4FD8-82D0-66E6EAD9EF88}" type="slidenum">
              <a:rPr lang="de-DE" smtClean="0"/>
              <a:t>4</a:t>
            </a:fld>
            <a:endParaRPr lang="de-DE" dirty="0"/>
          </a:p>
        </p:txBody>
      </p:sp>
    </p:spTree>
    <p:extLst>
      <p:ext uri="{BB962C8B-B14F-4D97-AF65-F5344CB8AC3E}">
        <p14:creationId xmlns:p14="http://schemas.microsoft.com/office/powerpoint/2010/main" val="399977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1257858" y="4400550"/>
            <a:ext cx="4228542" cy="3600450"/>
          </a:xfrm>
        </p:spPr>
        <p:txBody>
          <a:bodyPr/>
          <a:lstStyle/>
          <a:p>
            <a:endParaRPr lang="en-US" dirty="0">
              <a:solidFill>
                <a:srgbClr val="000000"/>
              </a:solidFill>
              <a:latin typeface="Architype"/>
            </a:endParaRPr>
          </a:p>
          <a:p>
            <a:r>
              <a:rPr lang="en-US" sz="1200" b="0" i="0" u="none" strike="noStrike" dirty="0">
                <a:solidFill>
                  <a:srgbClr val="000000"/>
                </a:solidFill>
                <a:effectLst/>
                <a:latin typeface="Architype"/>
              </a:rPr>
              <a:t>Prerequisite Knowledge: </a:t>
            </a:r>
            <a:r>
              <a:rPr lang="en-US" sz="1200" dirty="0">
                <a:solidFill>
                  <a:srgbClr val="000000"/>
                </a:solidFill>
                <a:effectLst/>
                <a:ea typeface="Times New Roman" panose="02020603050405020304" pitchFamily="18" charset="0"/>
                <a:cs typeface="Times New Roman" panose="02020603050405020304" pitchFamily="18" charset="0"/>
              </a:rPr>
              <a:t>The participants should have completed the overview course “Not Your Grandmother’s Vinyl Siding, the Advantages of Graphite Polystyrene Insulated Vinyl Siding.” </a:t>
            </a:r>
          </a:p>
          <a:p>
            <a:endParaRPr lang="en-US" dirty="0">
              <a:solidFill>
                <a:srgbClr val="000000"/>
              </a:solidFill>
              <a:latin typeface="Architype"/>
            </a:endParaRPr>
          </a:p>
          <a:p>
            <a:r>
              <a:rPr lang="en-US" sz="1200" dirty="0">
                <a:solidFill>
                  <a:srgbClr val="000000"/>
                </a:solidFill>
                <a:latin typeface="Architype"/>
              </a:rPr>
              <a:t>HSW Justification: Graphite polystyrene insulated vinyl siding is an approved method for meeting continuous insulation required by the 2021 International Residential Energy Code and ASHRAE 90.1, and therefore reduces energy consumption and associated carbon emissions</a:t>
            </a:r>
            <a:r>
              <a:rPr lang="en-US" dirty="0">
                <a:solidFill>
                  <a:srgbClr val="000000"/>
                </a:solidFill>
                <a:latin typeface="Architype"/>
              </a:rPr>
              <a:t>.</a:t>
            </a:r>
            <a:br>
              <a:rPr lang="en-US" dirty="0"/>
            </a:br>
            <a:endParaRPr lang="en-US" sz="1200" b="0" i="0" u="none" strike="noStrike" dirty="0">
              <a:solidFill>
                <a:srgbClr val="000000"/>
              </a:solidFill>
              <a:effectLst/>
              <a:latin typeface="Architype"/>
            </a:endParaRPr>
          </a:p>
        </p:txBody>
      </p:sp>
      <p:sp>
        <p:nvSpPr>
          <p:cNvPr id="4" name="Slide Number Placeholder 3"/>
          <p:cNvSpPr>
            <a:spLocks noGrp="1"/>
          </p:cNvSpPr>
          <p:nvPr>
            <p:ph type="sldNum" sz="quarter" idx="10"/>
          </p:nvPr>
        </p:nvSpPr>
        <p:spPr/>
        <p:txBody>
          <a:bodyPr/>
          <a:lstStyle/>
          <a:p>
            <a:fld id="{DB9BF1CE-3B0B-4067-BE2C-64D33F450C0E}" type="slidenum">
              <a:rPr lang="en-US" smtClean="0"/>
              <a:t>5</a:t>
            </a:fld>
            <a:endParaRPr lang="en-US"/>
          </a:p>
        </p:txBody>
      </p:sp>
    </p:spTree>
    <p:extLst>
      <p:ext uri="{BB962C8B-B14F-4D97-AF65-F5344CB8AC3E}">
        <p14:creationId xmlns:p14="http://schemas.microsoft.com/office/powerpoint/2010/main" val="451753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82061" y="4512062"/>
            <a:ext cx="5486400" cy="3600450"/>
          </a:xfrm>
        </p:spPr>
        <p:txBody>
          <a:bodyPr/>
          <a:lstStyle/>
          <a:p>
            <a:pPr marL="0" lvl="0" indent="0">
              <a:lnSpc>
                <a:spcPct val="100000"/>
              </a:lnSpc>
              <a:buFontTx/>
              <a:buNone/>
            </a:pPr>
            <a:r>
              <a:rPr lang="en-US" dirty="0"/>
              <a:t>Refer to slide</a:t>
            </a:r>
          </a:p>
          <a:p>
            <a:endParaRPr lang="en-US" dirty="0"/>
          </a:p>
        </p:txBody>
      </p:sp>
      <p:sp>
        <p:nvSpPr>
          <p:cNvPr id="4" name="Slide Number Placeholder 3"/>
          <p:cNvSpPr>
            <a:spLocks noGrp="1"/>
          </p:cNvSpPr>
          <p:nvPr>
            <p:ph type="sldNum" sz="quarter" idx="5"/>
          </p:nvPr>
        </p:nvSpPr>
        <p:spPr/>
        <p:txBody>
          <a:bodyPr/>
          <a:lstStyle/>
          <a:p>
            <a:fld id="{0A4F46E9-7904-4FD8-82D0-66E6EAD9EF88}" type="slidenum">
              <a:rPr lang="de-DE" smtClean="0"/>
              <a:t>6</a:t>
            </a:fld>
            <a:endParaRPr lang="de-DE" dirty="0"/>
          </a:p>
        </p:txBody>
      </p:sp>
    </p:spTree>
    <p:extLst>
      <p:ext uri="{BB962C8B-B14F-4D97-AF65-F5344CB8AC3E}">
        <p14:creationId xmlns:p14="http://schemas.microsoft.com/office/powerpoint/2010/main" val="99051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take a moment to review the definition and need for continuous insulation (CI) and why GPS insulated siding serves as CI. We will also review some of the benefits of graphite polystyrene insulation in these systems. </a:t>
            </a:r>
          </a:p>
          <a:p>
            <a:endParaRPr lang="en-US" dirty="0"/>
          </a:p>
        </p:txBody>
      </p:sp>
      <p:sp>
        <p:nvSpPr>
          <p:cNvPr id="4" name="Slide Number Placeholder 3"/>
          <p:cNvSpPr>
            <a:spLocks noGrp="1"/>
          </p:cNvSpPr>
          <p:nvPr>
            <p:ph type="sldNum" sz="quarter" idx="5"/>
          </p:nvPr>
        </p:nvSpPr>
        <p:spPr/>
        <p:txBody>
          <a:bodyPr/>
          <a:lstStyle/>
          <a:p>
            <a:fld id="{0A4F46E9-7904-4FD8-82D0-66E6EAD9EF88}" type="slidenum">
              <a:rPr lang="de-DE" smtClean="0"/>
              <a:t>7</a:t>
            </a:fld>
            <a:endParaRPr lang="de-DE"/>
          </a:p>
        </p:txBody>
      </p:sp>
    </p:spTree>
    <p:extLst>
      <p:ext uri="{BB962C8B-B14F-4D97-AF65-F5344CB8AC3E}">
        <p14:creationId xmlns:p14="http://schemas.microsoft.com/office/powerpoint/2010/main" val="3445071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230188" lvl="2">
              <a:defRPr/>
            </a:pPr>
            <a:r>
              <a:rPr lang="en-US" dirty="0"/>
              <a:t>In traditional stick-built residential construction, framing makes up 25% of the exterior wall surface. Here, between the insulated wall cavities,  we see heat transfer occur more quickly. This is referred to as "thermal bridging," as seen in the right-hand image represented by the vertical yellow lines.</a:t>
            </a:r>
          </a:p>
          <a:p>
            <a:pPr marL="230188">
              <a:buFont typeface="Wingdings" charset="2"/>
              <a:buChar char="Ø"/>
              <a:defRPr/>
            </a:pPr>
            <a:endParaRPr lang="en-US" b="0" i="0" u="none" baseline="0" dirty="0">
              <a:ea typeface="ＭＳ Ｐゴシック" charset="0"/>
              <a:cs typeface="ＭＳ Ｐゴシック" charset="0"/>
            </a:endParaRPr>
          </a:p>
          <a:p>
            <a:pPr marL="230188">
              <a:defRPr/>
            </a:pPr>
            <a:r>
              <a:rPr lang="en-US" b="0" i="0" u="none" baseline="0" dirty="0">
                <a:ea typeface="ＭＳ Ｐゴシック" charset="0"/>
                <a:cs typeface="ＭＳ Ｐゴシック" charset="0"/>
              </a:rPr>
              <a:t>Properly installed siding insulation increases the airtightness of the structure, adds R-value, and breaks the thermal bridge</a:t>
            </a:r>
            <a:r>
              <a:rPr lang="en-US" b="0" i="1" baseline="0" dirty="0">
                <a:ea typeface="ＭＳ Ｐゴシック" charset="0"/>
                <a:cs typeface="ＭＳ Ｐゴシック" charset="0"/>
              </a:rPr>
              <a:t>.</a:t>
            </a:r>
            <a:endParaRPr lang="en-US" b="0" i="1" dirty="0">
              <a:ea typeface="ＭＳ Ｐゴシック" charset="0"/>
              <a:cs typeface="ＭＳ Ｐゴシック" charset="0"/>
            </a:endParaRPr>
          </a:p>
          <a:p>
            <a:pPr marL="342900" lvl="2">
              <a:defRPr/>
            </a:pPr>
            <a:endParaRPr lang="en-US" dirty="0">
              <a:effectLst/>
              <a:latin typeface="+mn-lt"/>
              <a:ea typeface="Arial" panose="020B0604020202020204" pitchFamily="34"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8561EF-EFDC-FF44-8BD3-EF90F012710C}" type="slidenum">
              <a:rPr lang="en-US" sz="1200"/>
              <a:pPr eaLnBrk="1" hangingPunct="1"/>
              <a:t>8</a:t>
            </a:fld>
            <a:endParaRPr lang="en-US" sz="1200" dirty="0"/>
          </a:p>
        </p:txBody>
      </p:sp>
    </p:spTree>
    <p:extLst>
      <p:ext uri="{BB962C8B-B14F-4D97-AF65-F5344CB8AC3E}">
        <p14:creationId xmlns:p14="http://schemas.microsoft.com/office/powerpoint/2010/main" val="401972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a:r>
              <a:rPr lang="en-US" dirty="0">
                <a:latin typeface="+mn-lt"/>
              </a:rPr>
              <a:t>As discussed previously, continuous insulation (CI) runs continuously over structural members and is free of significant thermal bridging such as rigid foam insulation above the ceiling deck. It is installed on the interior, exterior, or integral to any opaque building envelope surface. Source: Energy.gov</a:t>
            </a:r>
          </a:p>
          <a:p>
            <a:pPr marL="171450" lvl="1"/>
            <a:endParaRPr lang="en-US" dirty="0">
              <a:latin typeface="+mn-lt"/>
            </a:endParaRPr>
          </a:p>
          <a:p>
            <a:pPr marL="171450" lvl="1"/>
            <a:r>
              <a:rPr lang="en-US" b="0" i="0" u="none" strike="noStrike" dirty="0">
                <a:solidFill>
                  <a:srgbClr val="040C28"/>
                </a:solidFill>
                <a:effectLst/>
                <a:latin typeface="+mn-lt"/>
              </a:rPr>
              <a:t>The 2021 International Energy Conservation Code</a:t>
            </a:r>
            <a:r>
              <a:rPr lang="en-US" b="0" i="0" u="none" strike="noStrike" dirty="0">
                <a:solidFill>
                  <a:srgbClr val="202124"/>
                </a:solidFill>
                <a:effectLst/>
                <a:latin typeface="+mn-lt"/>
              </a:rPr>
              <a:t> requires continuous insulation for uninsulated wood frame walls in most climate zones because it significantly reduces energy loss through uninsulated studs. </a:t>
            </a:r>
          </a:p>
          <a:p>
            <a:pPr marL="171450" lvl="1"/>
            <a:endParaRPr lang="en-US" b="0" i="0" u="none" strike="noStrike" dirty="0">
              <a:solidFill>
                <a:srgbClr val="202124"/>
              </a:solidFill>
              <a:effectLst/>
              <a:latin typeface="+mn-lt"/>
            </a:endParaRPr>
          </a:p>
          <a:p>
            <a:pPr marL="171450" marR="0" lvl="1" algn="l" defTabSz="914400" rtl="0" eaLnBrk="1" fontAlgn="auto" latinLnBrk="0" hangingPunct="1">
              <a:lnSpc>
                <a:spcPct val="100000"/>
              </a:lnSpc>
              <a:spcBef>
                <a:spcPts val="0"/>
              </a:spcBef>
              <a:spcAft>
                <a:spcPts val="0"/>
              </a:spcAft>
              <a:buClrTx/>
              <a:buSzTx/>
              <a:buFontTx/>
              <a:buNone/>
              <a:defRPr/>
            </a:pPr>
            <a:r>
              <a:rPr lang="en-US" dirty="0"/>
              <a:t>There are many ways to achieve CI. GPS insulated vinyl siding is one. </a:t>
            </a:r>
          </a:p>
          <a:p>
            <a:pPr marL="171450" lvl="1"/>
            <a:endParaRPr lang="en-US" dirty="0">
              <a:latin typeface="+mn-lt"/>
            </a:endParaRPr>
          </a:p>
          <a:p>
            <a:pPr marL="171450" lvl="1"/>
            <a:endParaRPr lang="en-US" dirty="0"/>
          </a:p>
          <a:p>
            <a:pPr marL="171450">
              <a:defRPr/>
            </a:pPr>
            <a:endParaRPr lang="en-US" b="0" dirty="0"/>
          </a:p>
          <a:p>
            <a:pPr marL="171450">
              <a:defRPr/>
            </a:pPr>
            <a:endParaRPr lang="en-US" dirty="0"/>
          </a:p>
        </p:txBody>
      </p:sp>
      <p:sp>
        <p:nvSpPr>
          <p:cNvPr id="4" name="Slide Number Placeholder 3"/>
          <p:cNvSpPr>
            <a:spLocks noGrp="1"/>
          </p:cNvSpPr>
          <p:nvPr>
            <p:ph type="sldNum" sz="quarter" idx="10"/>
          </p:nvPr>
        </p:nvSpPr>
        <p:spPr/>
        <p:txBody>
          <a:bodyPr/>
          <a:lstStyle/>
          <a:p>
            <a:pPr>
              <a:defRPr/>
            </a:pPr>
            <a:r>
              <a:rPr lang="en-US" dirty="0"/>
              <a:t> Slide </a:t>
            </a:r>
            <a:fld id="{8E721F85-6738-F141-95AE-2B1FB4A127F0}" type="slidenum">
              <a:rPr lang="en-US" smtClean="0"/>
              <a:pPr>
                <a:defRPr/>
              </a:pPr>
              <a:t>9</a:t>
            </a:fld>
            <a:endParaRPr lang="en-US" dirty="0"/>
          </a:p>
        </p:txBody>
      </p:sp>
    </p:spTree>
    <p:extLst>
      <p:ext uri="{BB962C8B-B14F-4D97-AF65-F5344CB8AC3E}">
        <p14:creationId xmlns:p14="http://schemas.microsoft.com/office/powerpoint/2010/main" val="290550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968A1E-5774-4FBF-B33D-33246827FA2C}"/>
              </a:ext>
            </a:extLst>
          </p:cNvPr>
          <p:cNvSpPr>
            <a:spLocks noGrp="1"/>
          </p:cNvSpPr>
          <p:nvPr>
            <p:ph type="dt" sz="half" idx="10"/>
          </p:nvPr>
        </p:nvSpPr>
        <p:spPr/>
        <p:txBody>
          <a:bodyPr/>
          <a:lstStyle/>
          <a:p>
            <a:fld id="{65010B03-D230-4701-9F37-B6F131066B93}" type="datetime1">
              <a:rPr lang="de-DE" smtClean="0"/>
              <a:t>21.02.2024</a:t>
            </a:fld>
            <a:endParaRPr lang="de-DE"/>
          </a:p>
        </p:txBody>
      </p:sp>
      <p:sp>
        <p:nvSpPr>
          <p:cNvPr id="3" name="Fußzeilenplatzhalter 2">
            <a:extLst>
              <a:ext uri="{FF2B5EF4-FFF2-40B4-BE49-F238E27FC236}">
                <a16:creationId xmlns:a16="http://schemas.microsoft.com/office/drawing/2014/main" id="{9B814E2C-65A8-4B4C-A488-296B14440993}"/>
              </a:ext>
            </a:extLst>
          </p:cNvPr>
          <p:cNvSpPr>
            <a:spLocks noGrp="1"/>
          </p:cNvSpPr>
          <p:nvPr>
            <p:ph type="ftr" sz="quarter" idx="11"/>
          </p:nvPr>
        </p:nvSpPr>
        <p:spPr/>
        <p:txBody>
          <a:bodyPr/>
          <a:lstStyle/>
          <a:p>
            <a:r>
              <a:rPr lang="de-DE"/>
              <a:t>| Optional</a:t>
            </a:r>
          </a:p>
        </p:txBody>
      </p:sp>
      <p:sp>
        <p:nvSpPr>
          <p:cNvPr id="4" name="Foliennummernplatzhalter 3">
            <a:extLst>
              <a:ext uri="{FF2B5EF4-FFF2-40B4-BE49-F238E27FC236}">
                <a16:creationId xmlns:a16="http://schemas.microsoft.com/office/drawing/2014/main" id="{5E58CEEC-917F-4652-8701-CCABB57CFC37}"/>
              </a:ext>
            </a:extLst>
          </p:cNvPr>
          <p:cNvSpPr>
            <a:spLocks noGrp="1"/>
          </p:cNvSpPr>
          <p:nvPr>
            <p:ph type="sldNum" sz="quarter" idx="12"/>
          </p:nvPr>
        </p:nvSpPr>
        <p:spPr/>
        <p:txBody>
          <a:bodyPr/>
          <a:lstStyle/>
          <a:p>
            <a:fld id="{82EA1D04-CA53-4DE3-84A8-2B63E41036C9}" type="slidenum">
              <a:rPr lang="de-DE" smtClean="0"/>
              <a:pPr/>
              <a:t>‹#›</a:t>
            </a:fld>
            <a:endParaRPr lang="de-DE"/>
          </a:p>
        </p:txBody>
      </p:sp>
    </p:spTree>
    <p:extLst>
      <p:ext uri="{BB962C8B-B14F-4D97-AF65-F5344CB8AC3E}">
        <p14:creationId xmlns:p14="http://schemas.microsoft.com/office/powerpoint/2010/main" val="196064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AE6E8A-5BA7-486D-B947-003A611BE206}"/>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abellenplatzhalter 2">
            <a:extLst>
              <a:ext uri="{FF2B5EF4-FFF2-40B4-BE49-F238E27FC236}">
                <a16:creationId xmlns:a16="http://schemas.microsoft.com/office/drawing/2014/main" id="{929C18BF-1B0A-4AB1-9EE5-095436AB506C}"/>
              </a:ext>
            </a:extLst>
          </p:cNvPr>
          <p:cNvSpPr>
            <a:spLocks noGrp="1"/>
          </p:cNvSpPr>
          <p:nvPr>
            <p:ph type="tbl" idx="1"/>
          </p:nvPr>
        </p:nvSpPr>
        <p:spPr>
          <a:xfrm>
            <a:off x="159259" y="1965579"/>
            <a:ext cx="8815483" cy="3906012"/>
          </a:xfrm>
          <a:prstGeom prst="rect">
            <a:avLst/>
          </a:prstGeom>
        </p:spPr>
        <p:txBody>
          <a:bodyPr/>
          <a:lstStyle/>
          <a:p>
            <a:r>
              <a:rPr lang="en-US"/>
              <a:t>Click icon to add table</a:t>
            </a:r>
            <a:endParaRPr lang="de-DE"/>
          </a:p>
        </p:txBody>
      </p:sp>
      <p:sp>
        <p:nvSpPr>
          <p:cNvPr id="4" name="Fußzeilenplatzhalter 3">
            <a:extLst>
              <a:ext uri="{FF2B5EF4-FFF2-40B4-BE49-F238E27FC236}">
                <a16:creationId xmlns:a16="http://schemas.microsoft.com/office/drawing/2014/main" id="{A8A05E60-490C-4331-A427-E892863F6E3B}"/>
              </a:ext>
            </a:extLst>
          </p:cNvPr>
          <p:cNvSpPr>
            <a:spLocks noGrp="1"/>
          </p:cNvSpPr>
          <p:nvPr>
            <p:ph type="ftr" sz="quarter" idx="10"/>
          </p:nvPr>
        </p:nvSpPr>
        <p:spPr/>
        <p:txBody>
          <a:bodyPr/>
          <a:lstStyle/>
          <a:p>
            <a:pPr>
              <a:defRPr/>
            </a:pPr>
            <a:r>
              <a:rPr lang="de-DE">
                <a:solidFill>
                  <a:srgbClr val="000000"/>
                </a:solidFill>
              </a:rPr>
              <a:t>| Optional</a:t>
            </a:r>
          </a:p>
        </p:txBody>
      </p:sp>
      <p:sp>
        <p:nvSpPr>
          <p:cNvPr id="5" name="Datumsplatzhalter 4">
            <a:extLst>
              <a:ext uri="{FF2B5EF4-FFF2-40B4-BE49-F238E27FC236}">
                <a16:creationId xmlns:a16="http://schemas.microsoft.com/office/drawing/2014/main" id="{61CD60CA-E7F1-42CF-8422-C37F5528F46F}"/>
              </a:ext>
            </a:extLst>
          </p:cNvPr>
          <p:cNvSpPr>
            <a:spLocks noGrp="1"/>
          </p:cNvSpPr>
          <p:nvPr>
            <p:ph type="dt" sz="half" idx="11"/>
          </p:nvPr>
        </p:nvSpPr>
        <p:spPr/>
        <p:txBody>
          <a:bodyPr/>
          <a:lstStyle/>
          <a:p>
            <a:pPr>
              <a:defRPr/>
            </a:pPr>
            <a:fld id="{EA828A8A-A900-4765-BE54-8F6A7A59D33A}" type="datetime1">
              <a:rPr lang="de-DE" smtClean="0">
                <a:solidFill>
                  <a:srgbClr val="000000"/>
                </a:solidFill>
              </a:rPr>
              <a:pPr>
                <a:defRPr/>
              </a:pPr>
              <a:t>21.02.2024</a:t>
            </a:fld>
            <a:endParaRPr lang="de-DE">
              <a:solidFill>
                <a:srgbClr val="000000"/>
              </a:solidFill>
            </a:endParaRPr>
          </a:p>
        </p:txBody>
      </p:sp>
      <p:sp>
        <p:nvSpPr>
          <p:cNvPr id="6" name="Foliennummernplatzhalter 5">
            <a:extLst>
              <a:ext uri="{FF2B5EF4-FFF2-40B4-BE49-F238E27FC236}">
                <a16:creationId xmlns:a16="http://schemas.microsoft.com/office/drawing/2014/main" id="{AF2BE9BB-1EE3-4AE2-8BF7-B88FBE8733D1}"/>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54276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70CFC-19A3-4FC1-8679-96D023530C0F}"/>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extplatzhalter 2">
            <a:extLst>
              <a:ext uri="{FF2B5EF4-FFF2-40B4-BE49-F238E27FC236}">
                <a16:creationId xmlns:a16="http://schemas.microsoft.com/office/drawing/2014/main" id="{99065C2F-7019-46C6-80C2-90C127178AB8}"/>
              </a:ext>
            </a:extLst>
          </p:cNvPr>
          <p:cNvSpPr>
            <a:spLocks noGrp="1"/>
          </p:cNvSpPr>
          <p:nvPr>
            <p:ph type="body" sz="half" idx="1"/>
          </p:nvPr>
        </p:nvSpPr>
        <p:spPr>
          <a:xfrm>
            <a:off x="159257"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iagrammplatzhalter 3">
            <a:extLst>
              <a:ext uri="{FF2B5EF4-FFF2-40B4-BE49-F238E27FC236}">
                <a16:creationId xmlns:a16="http://schemas.microsoft.com/office/drawing/2014/main" id="{88B10754-5428-423A-93CA-445D5DE8B485}"/>
              </a:ext>
            </a:extLst>
          </p:cNvPr>
          <p:cNvSpPr>
            <a:spLocks noGrp="1"/>
          </p:cNvSpPr>
          <p:nvPr>
            <p:ph type="chart" sz="half" idx="2"/>
          </p:nvPr>
        </p:nvSpPr>
        <p:spPr>
          <a:xfrm>
            <a:off x="4624196" y="1965579"/>
            <a:ext cx="4350639" cy="3906012"/>
          </a:xfrm>
          <a:prstGeom prst="rect">
            <a:avLst/>
          </a:prstGeom>
        </p:spPr>
        <p:txBody>
          <a:bodyPr/>
          <a:lstStyle/>
          <a:p>
            <a:r>
              <a:rPr lang="en-US"/>
              <a:t>Click icon to add chart</a:t>
            </a:r>
            <a:endParaRPr lang="de-DE"/>
          </a:p>
        </p:txBody>
      </p:sp>
      <p:sp>
        <p:nvSpPr>
          <p:cNvPr id="5" name="Fußzeilenplatzhalter 4">
            <a:extLst>
              <a:ext uri="{FF2B5EF4-FFF2-40B4-BE49-F238E27FC236}">
                <a16:creationId xmlns:a16="http://schemas.microsoft.com/office/drawing/2014/main" id="{9815BF5D-3067-4438-8FD2-AB351B3A4361}"/>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08593090-51CA-4CA4-8050-35DEF5113D57}"/>
              </a:ext>
            </a:extLst>
          </p:cNvPr>
          <p:cNvSpPr>
            <a:spLocks noGrp="1"/>
          </p:cNvSpPr>
          <p:nvPr>
            <p:ph type="dt" sz="half" idx="11"/>
          </p:nvPr>
        </p:nvSpPr>
        <p:spPr/>
        <p:txBody>
          <a:bodyPr/>
          <a:lstStyle/>
          <a:p>
            <a:pPr>
              <a:defRPr/>
            </a:pPr>
            <a:fld id="{C0F31EDC-29F8-4FDE-A096-1A8A5A19E28A}"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38686210-6ED2-4620-8AD0-9A0AECDE2007}"/>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691557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el, Diagramm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739942-E2E1-4118-934D-4EDEBD70569B}"/>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Diagrammplatzhalter 2">
            <a:extLst>
              <a:ext uri="{FF2B5EF4-FFF2-40B4-BE49-F238E27FC236}">
                <a16:creationId xmlns:a16="http://schemas.microsoft.com/office/drawing/2014/main" id="{EFA9D9D7-18E2-4D2F-97C2-B5B56484A2CC}"/>
              </a:ext>
            </a:extLst>
          </p:cNvPr>
          <p:cNvSpPr>
            <a:spLocks noGrp="1"/>
          </p:cNvSpPr>
          <p:nvPr>
            <p:ph type="chart" sz="half" idx="1"/>
          </p:nvPr>
        </p:nvSpPr>
        <p:spPr>
          <a:xfrm>
            <a:off x="159257" y="1965579"/>
            <a:ext cx="4350639" cy="3906012"/>
          </a:xfrm>
          <a:prstGeom prst="rect">
            <a:avLst/>
          </a:prstGeom>
        </p:spPr>
        <p:txBody>
          <a:bodyPr/>
          <a:lstStyle/>
          <a:p>
            <a:r>
              <a:rPr lang="en-US"/>
              <a:t>Click icon to add chart</a:t>
            </a:r>
            <a:endParaRPr lang="de-DE"/>
          </a:p>
        </p:txBody>
      </p:sp>
      <p:sp>
        <p:nvSpPr>
          <p:cNvPr id="4" name="Textplatzhalter 3">
            <a:extLst>
              <a:ext uri="{FF2B5EF4-FFF2-40B4-BE49-F238E27FC236}">
                <a16:creationId xmlns:a16="http://schemas.microsoft.com/office/drawing/2014/main" id="{67270A36-07B9-4B5B-8EA5-FC4A36502F14}"/>
              </a:ext>
            </a:extLst>
          </p:cNvPr>
          <p:cNvSpPr>
            <a:spLocks noGrp="1"/>
          </p:cNvSpPr>
          <p:nvPr>
            <p:ph type="body" sz="half" idx="2"/>
          </p:nvPr>
        </p:nvSpPr>
        <p:spPr>
          <a:xfrm>
            <a:off x="4624196"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Fußzeilenplatzhalter 4">
            <a:extLst>
              <a:ext uri="{FF2B5EF4-FFF2-40B4-BE49-F238E27FC236}">
                <a16:creationId xmlns:a16="http://schemas.microsoft.com/office/drawing/2014/main" id="{835D6173-567C-4DF7-8E5A-2F4401EC5BCC}"/>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19182B75-E9DD-4C82-8759-EC7BCDD8895A}"/>
              </a:ext>
            </a:extLst>
          </p:cNvPr>
          <p:cNvSpPr>
            <a:spLocks noGrp="1"/>
          </p:cNvSpPr>
          <p:nvPr>
            <p:ph type="dt" sz="half" idx="11"/>
          </p:nvPr>
        </p:nvSpPr>
        <p:spPr/>
        <p:txBody>
          <a:bodyPr/>
          <a:lstStyle/>
          <a:p>
            <a:pPr>
              <a:defRPr/>
            </a:pPr>
            <a:fld id="{CAFAA40D-DF08-40E5-9F38-B7BC60CAE2A9}"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F53177F6-3049-4C1A-BBCE-63A3197B4DAC}"/>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731023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7F078-4BE0-4FCC-A4F6-3F47654B1DE4}"/>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SmartArt-Platzhalter 2">
            <a:extLst>
              <a:ext uri="{FF2B5EF4-FFF2-40B4-BE49-F238E27FC236}">
                <a16:creationId xmlns:a16="http://schemas.microsoft.com/office/drawing/2014/main" id="{59842522-B689-4429-8668-A12EAE0FF73B}"/>
              </a:ext>
            </a:extLst>
          </p:cNvPr>
          <p:cNvSpPr>
            <a:spLocks noGrp="1"/>
          </p:cNvSpPr>
          <p:nvPr>
            <p:ph type="dgm" idx="1"/>
          </p:nvPr>
        </p:nvSpPr>
        <p:spPr>
          <a:xfrm>
            <a:off x="159259" y="1965579"/>
            <a:ext cx="8815483" cy="3906012"/>
          </a:xfrm>
          <a:prstGeom prst="rect">
            <a:avLst/>
          </a:prstGeom>
        </p:spPr>
        <p:txBody>
          <a:bodyPr/>
          <a:lstStyle/>
          <a:p>
            <a:r>
              <a:rPr lang="en-US"/>
              <a:t>Click icon to add SmartArt graphic</a:t>
            </a:r>
            <a:endParaRPr lang="de-DE"/>
          </a:p>
        </p:txBody>
      </p:sp>
      <p:sp>
        <p:nvSpPr>
          <p:cNvPr id="4" name="Fußzeilenplatzhalter 3">
            <a:extLst>
              <a:ext uri="{FF2B5EF4-FFF2-40B4-BE49-F238E27FC236}">
                <a16:creationId xmlns:a16="http://schemas.microsoft.com/office/drawing/2014/main" id="{DE2008AD-EC4B-49B9-92D6-1B8D349A6371}"/>
              </a:ext>
            </a:extLst>
          </p:cNvPr>
          <p:cNvSpPr>
            <a:spLocks noGrp="1"/>
          </p:cNvSpPr>
          <p:nvPr>
            <p:ph type="ftr" sz="quarter" idx="10"/>
          </p:nvPr>
        </p:nvSpPr>
        <p:spPr/>
        <p:txBody>
          <a:bodyPr/>
          <a:lstStyle/>
          <a:p>
            <a:pPr>
              <a:defRPr/>
            </a:pPr>
            <a:r>
              <a:rPr lang="de-DE">
                <a:solidFill>
                  <a:srgbClr val="000000"/>
                </a:solidFill>
              </a:rPr>
              <a:t>| Optional</a:t>
            </a:r>
          </a:p>
        </p:txBody>
      </p:sp>
      <p:sp>
        <p:nvSpPr>
          <p:cNvPr id="5" name="Datumsplatzhalter 4">
            <a:extLst>
              <a:ext uri="{FF2B5EF4-FFF2-40B4-BE49-F238E27FC236}">
                <a16:creationId xmlns:a16="http://schemas.microsoft.com/office/drawing/2014/main" id="{B2C8BA3A-C496-4C05-B63D-8AB93B2B95C7}"/>
              </a:ext>
            </a:extLst>
          </p:cNvPr>
          <p:cNvSpPr>
            <a:spLocks noGrp="1"/>
          </p:cNvSpPr>
          <p:nvPr>
            <p:ph type="dt" sz="half" idx="11"/>
          </p:nvPr>
        </p:nvSpPr>
        <p:spPr/>
        <p:txBody>
          <a:bodyPr/>
          <a:lstStyle/>
          <a:p>
            <a:pPr>
              <a:defRPr/>
            </a:pPr>
            <a:fld id="{F458B07D-B1E9-499A-953F-B5C3869B8479}" type="datetime1">
              <a:rPr lang="de-DE" smtClean="0">
                <a:solidFill>
                  <a:srgbClr val="000000"/>
                </a:solidFill>
              </a:rPr>
              <a:pPr>
                <a:defRPr/>
              </a:pPr>
              <a:t>21.02.2024</a:t>
            </a:fld>
            <a:endParaRPr lang="de-DE">
              <a:solidFill>
                <a:srgbClr val="000000"/>
              </a:solidFill>
            </a:endParaRPr>
          </a:p>
        </p:txBody>
      </p:sp>
      <p:sp>
        <p:nvSpPr>
          <p:cNvPr id="6" name="Foliennummernplatzhalter 5">
            <a:extLst>
              <a:ext uri="{FF2B5EF4-FFF2-40B4-BE49-F238E27FC236}">
                <a16:creationId xmlns:a16="http://schemas.microsoft.com/office/drawing/2014/main" id="{C2D12463-DC1C-4D03-BD29-5BAED0450024}"/>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272596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21F22-9201-4312-82BB-977424A9FDC8}"/>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Diagrammplatzhalter 2">
            <a:extLst>
              <a:ext uri="{FF2B5EF4-FFF2-40B4-BE49-F238E27FC236}">
                <a16:creationId xmlns:a16="http://schemas.microsoft.com/office/drawing/2014/main" id="{3B4E2F07-E33A-4677-B67C-2A8D3D8F588D}"/>
              </a:ext>
            </a:extLst>
          </p:cNvPr>
          <p:cNvSpPr>
            <a:spLocks noGrp="1"/>
          </p:cNvSpPr>
          <p:nvPr>
            <p:ph type="chart" idx="1"/>
          </p:nvPr>
        </p:nvSpPr>
        <p:spPr>
          <a:xfrm>
            <a:off x="159259" y="1965579"/>
            <a:ext cx="8815483" cy="3906012"/>
          </a:xfrm>
          <a:prstGeom prst="rect">
            <a:avLst/>
          </a:prstGeom>
        </p:spPr>
        <p:txBody>
          <a:bodyPr/>
          <a:lstStyle/>
          <a:p>
            <a:r>
              <a:rPr lang="en-US"/>
              <a:t>Click icon to add chart</a:t>
            </a:r>
            <a:endParaRPr lang="de-DE"/>
          </a:p>
        </p:txBody>
      </p:sp>
      <p:sp>
        <p:nvSpPr>
          <p:cNvPr id="4" name="Fußzeilenplatzhalter 3">
            <a:extLst>
              <a:ext uri="{FF2B5EF4-FFF2-40B4-BE49-F238E27FC236}">
                <a16:creationId xmlns:a16="http://schemas.microsoft.com/office/drawing/2014/main" id="{259A8878-DBD1-4A55-8181-4E9D32DD386A}"/>
              </a:ext>
            </a:extLst>
          </p:cNvPr>
          <p:cNvSpPr>
            <a:spLocks noGrp="1"/>
          </p:cNvSpPr>
          <p:nvPr>
            <p:ph type="ftr" sz="quarter" idx="10"/>
          </p:nvPr>
        </p:nvSpPr>
        <p:spPr/>
        <p:txBody>
          <a:bodyPr/>
          <a:lstStyle/>
          <a:p>
            <a:pPr>
              <a:defRPr/>
            </a:pPr>
            <a:r>
              <a:rPr lang="de-DE">
                <a:solidFill>
                  <a:srgbClr val="000000"/>
                </a:solidFill>
              </a:rPr>
              <a:t>| Optional</a:t>
            </a:r>
          </a:p>
        </p:txBody>
      </p:sp>
      <p:sp>
        <p:nvSpPr>
          <p:cNvPr id="5" name="Datumsplatzhalter 4">
            <a:extLst>
              <a:ext uri="{FF2B5EF4-FFF2-40B4-BE49-F238E27FC236}">
                <a16:creationId xmlns:a16="http://schemas.microsoft.com/office/drawing/2014/main" id="{595FA3F9-A4B2-4E51-BF05-870A2E945102}"/>
              </a:ext>
            </a:extLst>
          </p:cNvPr>
          <p:cNvSpPr>
            <a:spLocks noGrp="1"/>
          </p:cNvSpPr>
          <p:nvPr>
            <p:ph type="dt" sz="half" idx="11"/>
          </p:nvPr>
        </p:nvSpPr>
        <p:spPr/>
        <p:txBody>
          <a:bodyPr/>
          <a:lstStyle/>
          <a:p>
            <a:pPr>
              <a:defRPr/>
            </a:pPr>
            <a:fld id="{1550AD6C-84CC-4A5E-86D3-FC3E11464A67}" type="datetime1">
              <a:rPr lang="de-DE" smtClean="0">
                <a:solidFill>
                  <a:srgbClr val="000000"/>
                </a:solidFill>
              </a:rPr>
              <a:pPr>
                <a:defRPr/>
              </a:pPr>
              <a:t>21.02.2024</a:t>
            </a:fld>
            <a:endParaRPr lang="de-DE">
              <a:solidFill>
                <a:srgbClr val="000000"/>
              </a:solidFill>
            </a:endParaRPr>
          </a:p>
        </p:txBody>
      </p:sp>
      <p:sp>
        <p:nvSpPr>
          <p:cNvPr id="6" name="Foliennummernplatzhalter 5">
            <a:extLst>
              <a:ext uri="{FF2B5EF4-FFF2-40B4-BE49-F238E27FC236}">
                <a16:creationId xmlns:a16="http://schemas.microsoft.com/office/drawing/2014/main" id="{B8E24E94-7A64-4263-93F5-D84EB45D40F6}"/>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08452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C4215-C923-45A6-BD7C-721C7241C5E1}"/>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extplatzhalter 2">
            <a:extLst>
              <a:ext uri="{FF2B5EF4-FFF2-40B4-BE49-F238E27FC236}">
                <a16:creationId xmlns:a16="http://schemas.microsoft.com/office/drawing/2014/main" id="{0A2C6217-C13F-461A-A85F-6657A808B90C}"/>
              </a:ext>
            </a:extLst>
          </p:cNvPr>
          <p:cNvSpPr>
            <a:spLocks noGrp="1"/>
          </p:cNvSpPr>
          <p:nvPr>
            <p:ph type="body" sz="half" idx="1"/>
          </p:nvPr>
        </p:nvSpPr>
        <p:spPr>
          <a:xfrm>
            <a:off x="159257"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Onlinebild-Platzhalter 3">
            <a:extLst>
              <a:ext uri="{FF2B5EF4-FFF2-40B4-BE49-F238E27FC236}">
                <a16:creationId xmlns:a16="http://schemas.microsoft.com/office/drawing/2014/main" id="{1D81F6CB-E450-4174-819C-3B0BDBCDE027}"/>
              </a:ext>
            </a:extLst>
          </p:cNvPr>
          <p:cNvSpPr>
            <a:spLocks noGrp="1"/>
          </p:cNvSpPr>
          <p:nvPr>
            <p:ph type="clipArt" sz="half" idx="2"/>
          </p:nvPr>
        </p:nvSpPr>
        <p:spPr>
          <a:xfrm>
            <a:off x="4624196" y="1965579"/>
            <a:ext cx="4350639" cy="3906012"/>
          </a:xfrm>
          <a:prstGeom prst="rect">
            <a:avLst/>
          </a:prstGeom>
        </p:spPr>
        <p:txBody>
          <a:bodyPr/>
          <a:lstStyle/>
          <a:p>
            <a:r>
              <a:rPr lang="en-US"/>
              <a:t>Click icon to add online image</a:t>
            </a:r>
            <a:endParaRPr lang="de-DE"/>
          </a:p>
        </p:txBody>
      </p:sp>
      <p:sp>
        <p:nvSpPr>
          <p:cNvPr id="5" name="Fußzeilenplatzhalter 4">
            <a:extLst>
              <a:ext uri="{FF2B5EF4-FFF2-40B4-BE49-F238E27FC236}">
                <a16:creationId xmlns:a16="http://schemas.microsoft.com/office/drawing/2014/main" id="{9F1F65BB-69FE-4D49-A6E4-4546478BCBFA}"/>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5A38E248-9E58-4FBF-9D61-9EE23C39BB3B}"/>
              </a:ext>
            </a:extLst>
          </p:cNvPr>
          <p:cNvSpPr>
            <a:spLocks noGrp="1"/>
          </p:cNvSpPr>
          <p:nvPr>
            <p:ph type="dt" sz="half" idx="11"/>
          </p:nvPr>
        </p:nvSpPr>
        <p:spPr/>
        <p:txBody>
          <a:bodyPr/>
          <a:lstStyle/>
          <a:p>
            <a:pPr>
              <a:defRPr/>
            </a:pPr>
            <a:fld id="{1B60F8D1-6788-4364-B4B7-3C4167F5F146}"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4E89B81A-4E05-43F4-AA44-F33F1430D197}"/>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74356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08889C-9108-4E11-B334-A27EA54A23C7}"/>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Onlinebild-Platzhalter 2">
            <a:extLst>
              <a:ext uri="{FF2B5EF4-FFF2-40B4-BE49-F238E27FC236}">
                <a16:creationId xmlns:a16="http://schemas.microsoft.com/office/drawing/2014/main" id="{B7775F34-407A-48B2-9B1C-A932A0181C2A}"/>
              </a:ext>
            </a:extLst>
          </p:cNvPr>
          <p:cNvSpPr>
            <a:spLocks noGrp="1"/>
          </p:cNvSpPr>
          <p:nvPr>
            <p:ph type="clipArt" sz="half" idx="1"/>
          </p:nvPr>
        </p:nvSpPr>
        <p:spPr>
          <a:xfrm>
            <a:off x="159257" y="1965579"/>
            <a:ext cx="4350639" cy="3906012"/>
          </a:xfrm>
          <a:prstGeom prst="rect">
            <a:avLst/>
          </a:prstGeom>
        </p:spPr>
        <p:txBody>
          <a:bodyPr/>
          <a:lstStyle/>
          <a:p>
            <a:r>
              <a:rPr lang="en-US"/>
              <a:t>Click icon to add online image</a:t>
            </a:r>
            <a:endParaRPr lang="de-DE"/>
          </a:p>
        </p:txBody>
      </p:sp>
      <p:sp>
        <p:nvSpPr>
          <p:cNvPr id="4" name="Textplatzhalter 3">
            <a:extLst>
              <a:ext uri="{FF2B5EF4-FFF2-40B4-BE49-F238E27FC236}">
                <a16:creationId xmlns:a16="http://schemas.microsoft.com/office/drawing/2014/main" id="{137A6B39-BF7A-4209-AA3A-273F92455170}"/>
              </a:ext>
            </a:extLst>
          </p:cNvPr>
          <p:cNvSpPr>
            <a:spLocks noGrp="1"/>
          </p:cNvSpPr>
          <p:nvPr>
            <p:ph type="body" sz="half" idx="2"/>
          </p:nvPr>
        </p:nvSpPr>
        <p:spPr>
          <a:xfrm>
            <a:off x="4624196"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Fußzeilenplatzhalter 4">
            <a:extLst>
              <a:ext uri="{FF2B5EF4-FFF2-40B4-BE49-F238E27FC236}">
                <a16:creationId xmlns:a16="http://schemas.microsoft.com/office/drawing/2014/main" id="{0B3E23DC-3384-47E5-BCB1-F2B7270A9F8E}"/>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B0F7007C-89FE-4D34-A5F7-11B79EA12849}"/>
              </a:ext>
            </a:extLst>
          </p:cNvPr>
          <p:cNvSpPr>
            <a:spLocks noGrp="1"/>
          </p:cNvSpPr>
          <p:nvPr>
            <p:ph type="dt" sz="half" idx="11"/>
          </p:nvPr>
        </p:nvSpPr>
        <p:spPr/>
        <p:txBody>
          <a:bodyPr/>
          <a:lstStyle/>
          <a:p>
            <a:pPr>
              <a:defRPr/>
            </a:pPr>
            <a:fld id="{A59EF9D1-1D6E-44E8-A7EE-5EC5CD3E4ADE}"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E9E62410-A838-493D-B4DF-071E9847171A}"/>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46650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C5CC59-BC4F-4F35-899E-066A75D69A3B}"/>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Fußzeilenplatzhalter 2">
            <a:extLst>
              <a:ext uri="{FF2B5EF4-FFF2-40B4-BE49-F238E27FC236}">
                <a16:creationId xmlns:a16="http://schemas.microsoft.com/office/drawing/2014/main" id="{81FEAD91-A51C-43CD-8E4C-904A8749BF20}"/>
              </a:ext>
            </a:extLst>
          </p:cNvPr>
          <p:cNvSpPr>
            <a:spLocks noGrp="1"/>
          </p:cNvSpPr>
          <p:nvPr>
            <p:ph type="ftr" sz="quarter" idx="10"/>
          </p:nvPr>
        </p:nvSpPr>
        <p:spPr/>
        <p:txBody>
          <a:bodyPr/>
          <a:lstStyle/>
          <a:p>
            <a:pPr>
              <a:defRPr/>
            </a:pPr>
            <a:r>
              <a:rPr lang="de-DE">
                <a:solidFill>
                  <a:srgbClr val="000000"/>
                </a:solidFill>
              </a:rPr>
              <a:t>| Optional</a:t>
            </a:r>
          </a:p>
        </p:txBody>
      </p:sp>
      <p:sp>
        <p:nvSpPr>
          <p:cNvPr id="4" name="Datumsplatzhalter 3">
            <a:extLst>
              <a:ext uri="{FF2B5EF4-FFF2-40B4-BE49-F238E27FC236}">
                <a16:creationId xmlns:a16="http://schemas.microsoft.com/office/drawing/2014/main" id="{C6943F05-466E-47EB-A4DF-79F7329DE7AD}"/>
              </a:ext>
            </a:extLst>
          </p:cNvPr>
          <p:cNvSpPr>
            <a:spLocks noGrp="1"/>
          </p:cNvSpPr>
          <p:nvPr>
            <p:ph type="dt" sz="half" idx="11"/>
          </p:nvPr>
        </p:nvSpPr>
        <p:spPr/>
        <p:txBody>
          <a:bodyPr/>
          <a:lstStyle/>
          <a:p>
            <a:pPr>
              <a:defRPr/>
            </a:pPr>
            <a:fld id="{2E752000-55A0-4553-BBD4-CFFEEB173D51}" type="datetime1">
              <a:rPr lang="de-DE" smtClean="0">
                <a:solidFill>
                  <a:srgbClr val="000000"/>
                </a:solidFill>
              </a:rPr>
              <a:pPr>
                <a:defRPr/>
              </a:pPr>
              <a:t>21.02.2024</a:t>
            </a:fld>
            <a:endParaRPr lang="de-DE">
              <a:solidFill>
                <a:srgbClr val="000000"/>
              </a:solidFill>
            </a:endParaRPr>
          </a:p>
        </p:txBody>
      </p:sp>
      <p:sp>
        <p:nvSpPr>
          <p:cNvPr id="5" name="Foliennummernplatzhalter 4">
            <a:extLst>
              <a:ext uri="{FF2B5EF4-FFF2-40B4-BE49-F238E27FC236}">
                <a16:creationId xmlns:a16="http://schemas.microsoft.com/office/drawing/2014/main" id="{EAAA4A8E-EFEB-4FA3-B265-63AFB7519044}"/>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415111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08E9903-ECD7-4C58-9A4B-8CEC2A22571F}"/>
              </a:ext>
            </a:extLst>
          </p:cNvPr>
          <p:cNvSpPr>
            <a:spLocks noGrp="1"/>
          </p:cNvSpPr>
          <p:nvPr>
            <p:ph type="ftr" sz="quarter" idx="10"/>
          </p:nvPr>
        </p:nvSpPr>
        <p:spPr/>
        <p:txBody>
          <a:bodyPr/>
          <a:lstStyle/>
          <a:p>
            <a:pPr>
              <a:defRPr/>
            </a:pPr>
            <a:r>
              <a:rPr lang="de-DE">
                <a:solidFill>
                  <a:srgbClr val="000000"/>
                </a:solidFill>
              </a:rPr>
              <a:t>| Optional</a:t>
            </a:r>
          </a:p>
        </p:txBody>
      </p:sp>
      <p:sp>
        <p:nvSpPr>
          <p:cNvPr id="3" name="Datumsplatzhalter 2">
            <a:extLst>
              <a:ext uri="{FF2B5EF4-FFF2-40B4-BE49-F238E27FC236}">
                <a16:creationId xmlns:a16="http://schemas.microsoft.com/office/drawing/2014/main" id="{04AC508E-137C-4416-908D-2B01A21EC738}"/>
              </a:ext>
            </a:extLst>
          </p:cNvPr>
          <p:cNvSpPr>
            <a:spLocks noGrp="1"/>
          </p:cNvSpPr>
          <p:nvPr>
            <p:ph type="dt" sz="half" idx="11"/>
          </p:nvPr>
        </p:nvSpPr>
        <p:spPr/>
        <p:txBody>
          <a:bodyPr/>
          <a:lstStyle/>
          <a:p>
            <a:pPr>
              <a:defRPr/>
            </a:pPr>
            <a:fld id="{5D8B96A5-E1D7-454B-BFDF-E714B7BF1A08}" type="datetime1">
              <a:rPr lang="de-DE" smtClean="0">
                <a:solidFill>
                  <a:srgbClr val="000000"/>
                </a:solidFill>
              </a:rPr>
              <a:pPr>
                <a:defRPr/>
              </a:pPr>
              <a:t>21.02.2024</a:t>
            </a:fld>
            <a:endParaRPr lang="de-DE">
              <a:solidFill>
                <a:srgbClr val="000000"/>
              </a:solidFill>
            </a:endParaRPr>
          </a:p>
        </p:txBody>
      </p:sp>
      <p:sp>
        <p:nvSpPr>
          <p:cNvPr id="4" name="Foliennummernplatzhalter 3">
            <a:extLst>
              <a:ext uri="{FF2B5EF4-FFF2-40B4-BE49-F238E27FC236}">
                <a16:creationId xmlns:a16="http://schemas.microsoft.com/office/drawing/2014/main" id="{FCAAE8AB-52F8-43B0-B5A9-664FB525BB60}"/>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471953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2ABAC-561F-4606-A67C-1A55942027F2}"/>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extplatzhalter 2">
            <a:extLst>
              <a:ext uri="{FF2B5EF4-FFF2-40B4-BE49-F238E27FC236}">
                <a16:creationId xmlns:a16="http://schemas.microsoft.com/office/drawing/2014/main" id="{33ED3FFE-CF79-4687-A078-C8E44A073B73}"/>
              </a:ext>
            </a:extLst>
          </p:cNvPr>
          <p:cNvSpPr>
            <a:spLocks noGrp="1"/>
          </p:cNvSpPr>
          <p:nvPr>
            <p:ph type="body" sz="half" idx="1"/>
          </p:nvPr>
        </p:nvSpPr>
        <p:spPr>
          <a:xfrm>
            <a:off x="159257"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a:extLst>
              <a:ext uri="{FF2B5EF4-FFF2-40B4-BE49-F238E27FC236}">
                <a16:creationId xmlns:a16="http://schemas.microsoft.com/office/drawing/2014/main" id="{DBB7FF96-6611-4D4F-BCB0-01C1D31DC0C9}"/>
              </a:ext>
            </a:extLst>
          </p:cNvPr>
          <p:cNvSpPr>
            <a:spLocks noGrp="1"/>
          </p:cNvSpPr>
          <p:nvPr>
            <p:ph sz="half" idx="2"/>
          </p:nvPr>
        </p:nvSpPr>
        <p:spPr>
          <a:xfrm>
            <a:off x="4624196"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Fußzeilenplatzhalter 4">
            <a:extLst>
              <a:ext uri="{FF2B5EF4-FFF2-40B4-BE49-F238E27FC236}">
                <a16:creationId xmlns:a16="http://schemas.microsoft.com/office/drawing/2014/main" id="{E3020A3C-5997-4241-9E93-5058EC012B35}"/>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98AF161C-F4A7-4A48-827F-5711D99E558E}"/>
              </a:ext>
            </a:extLst>
          </p:cNvPr>
          <p:cNvSpPr>
            <a:spLocks noGrp="1"/>
          </p:cNvSpPr>
          <p:nvPr>
            <p:ph type="dt" sz="half" idx="11"/>
          </p:nvPr>
        </p:nvSpPr>
        <p:spPr/>
        <p:txBody>
          <a:bodyPr/>
          <a:lstStyle/>
          <a:p>
            <a:pPr>
              <a:defRPr/>
            </a:pPr>
            <a:fld id="{1F8FEEF0-7EAC-424F-8BDF-62D59EECC53C}"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B6411C8A-7FBB-42B8-812F-9D3862E75FA1}"/>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850889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C1DB1-8CBD-4173-A65C-817F017B5AF2}"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47A04-264D-4655-9010-B1F6988209CB}" type="slidenum">
              <a:rPr lang="en-US" smtClean="0"/>
              <a:t>‹#›</a:t>
            </a:fld>
            <a:endParaRPr lang="en-US"/>
          </a:p>
        </p:txBody>
      </p:sp>
    </p:spTree>
    <p:extLst>
      <p:ext uri="{BB962C8B-B14F-4D97-AF65-F5344CB8AC3E}">
        <p14:creationId xmlns:p14="http://schemas.microsoft.com/office/powerpoint/2010/main" val="384693481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reserve="1">
  <p:cSld name="Titel, Inhalt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809E2-FF1C-4220-B806-F7A2CBB45B5B}"/>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84C654F8-BF58-4B3A-B336-3629ECE45454}"/>
              </a:ext>
            </a:extLst>
          </p:cNvPr>
          <p:cNvSpPr>
            <a:spLocks noGrp="1"/>
          </p:cNvSpPr>
          <p:nvPr>
            <p:ph sz="half" idx="1"/>
          </p:nvPr>
        </p:nvSpPr>
        <p:spPr>
          <a:xfrm>
            <a:off x="159257"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a:extLst>
              <a:ext uri="{FF2B5EF4-FFF2-40B4-BE49-F238E27FC236}">
                <a16:creationId xmlns:a16="http://schemas.microsoft.com/office/drawing/2014/main" id="{D12C4920-9938-4405-8A15-1CF4F1C9099F}"/>
              </a:ext>
            </a:extLst>
          </p:cNvPr>
          <p:cNvSpPr>
            <a:spLocks noGrp="1"/>
          </p:cNvSpPr>
          <p:nvPr>
            <p:ph type="body" sz="half" idx="2"/>
          </p:nvPr>
        </p:nvSpPr>
        <p:spPr>
          <a:xfrm>
            <a:off x="4624196"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Fußzeilenplatzhalter 4">
            <a:extLst>
              <a:ext uri="{FF2B5EF4-FFF2-40B4-BE49-F238E27FC236}">
                <a16:creationId xmlns:a16="http://schemas.microsoft.com/office/drawing/2014/main" id="{A7968547-6C9A-4A3F-9DF5-C094BF63FF4F}"/>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9687ABFE-CCFA-4A9B-8529-F93712327C06}"/>
              </a:ext>
            </a:extLst>
          </p:cNvPr>
          <p:cNvSpPr>
            <a:spLocks noGrp="1"/>
          </p:cNvSpPr>
          <p:nvPr>
            <p:ph type="dt" sz="half" idx="11"/>
          </p:nvPr>
        </p:nvSpPr>
        <p:spPr/>
        <p:txBody>
          <a:bodyPr/>
          <a:lstStyle/>
          <a:p>
            <a:pPr>
              <a:defRPr/>
            </a:pPr>
            <a:fld id="{E41390A8-E354-4A21-9BC8-95E43BAF20C3}"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CB3FE862-F243-4638-A6BB-CD8B4AFF600A}"/>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049286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2CE1D32-E21C-47EA-A87F-E9B77F368C63}"/>
              </a:ext>
            </a:extLst>
          </p:cNvPr>
          <p:cNvSpPr>
            <a:spLocks noGrp="1"/>
          </p:cNvSpPr>
          <p:nvPr>
            <p:ph/>
          </p:nvPr>
        </p:nvSpPr>
        <p:spPr>
          <a:xfrm>
            <a:off x="159258" y="431801"/>
            <a:ext cx="8815483" cy="54403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3" name="Fußzeilenplatzhalter 2">
            <a:extLst>
              <a:ext uri="{FF2B5EF4-FFF2-40B4-BE49-F238E27FC236}">
                <a16:creationId xmlns:a16="http://schemas.microsoft.com/office/drawing/2014/main" id="{5F863ECE-AB9D-4E37-B422-CC40B5272EB4}"/>
              </a:ext>
            </a:extLst>
          </p:cNvPr>
          <p:cNvSpPr>
            <a:spLocks noGrp="1"/>
          </p:cNvSpPr>
          <p:nvPr>
            <p:ph type="ftr" sz="quarter" idx="10"/>
          </p:nvPr>
        </p:nvSpPr>
        <p:spPr/>
        <p:txBody>
          <a:bodyPr/>
          <a:lstStyle/>
          <a:p>
            <a:pPr>
              <a:defRPr/>
            </a:pPr>
            <a:r>
              <a:rPr lang="de-DE">
                <a:solidFill>
                  <a:srgbClr val="000000"/>
                </a:solidFill>
              </a:rPr>
              <a:t>| Optional</a:t>
            </a:r>
          </a:p>
        </p:txBody>
      </p:sp>
      <p:sp>
        <p:nvSpPr>
          <p:cNvPr id="4" name="Datumsplatzhalter 3">
            <a:extLst>
              <a:ext uri="{FF2B5EF4-FFF2-40B4-BE49-F238E27FC236}">
                <a16:creationId xmlns:a16="http://schemas.microsoft.com/office/drawing/2014/main" id="{7656F73E-08AD-4984-AA4D-6A2047EA1233}"/>
              </a:ext>
            </a:extLst>
          </p:cNvPr>
          <p:cNvSpPr>
            <a:spLocks noGrp="1"/>
          </p:cNvSpPr>
          <p:nvPr>
            <p:ph type="dt" sz="half" idx="11"/>
          </p:nvPr>
        </p:nvSpPr>
        <p:spPr/>
        <p:txBody>
          <a:bodyPr/>
          <a:lstStyle/>
          <a:p>
            <a:pPr>
              <a:defRPr/>
            </a:pPr>
            <a:fld id="{10CBFDB8-0ABA-4B5D-BB97-3F0F3764BA33}" type="datetime1">
              <a:rPr lang="de-DE" smtClean="0">
                <a:solidFill>
                  <a:srgbClr val="000000"/>
                </a:solidFill>
              </a:rPr>
              <a:pPr>
                <a:defRPr/>
              </a:pPr>
              <a:t>21.02.2024</a:t>
            </a:fld>
            <a:endParaRPr lang="de-DE">
              <a:solidFill>
                <a:srgbClr val="000000"/>
              </a:solidFill>
            </a:endParaRPr>
          </a:p>
        </p:txBody>
      </p:sp>
      <p:sp>
        <p:nvSpPr>
          <p:cNvPr id="5" name="Foliennummernplatzhalter 4">
            <a:extLst>
              <a:ext uri="{FF2B5EF4-FFF2-40B4-BE49-F238E27FC236}">
                <a16:creationId xmlns:a16="http://schemas.microsoft.com/office/drawing/2014/main" id="{F2563ACE-B651-45D5-BB34-3B368EE9115D}"/>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304797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80E89-1E40-4B0D-BD55-CBE3C39C66EE}"/>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2353CF28-13C9-4E5C-9A41-1F6D684F3F08}"/>
              </a:ext>
            </a:extLst>
          </p:cNvPr>
          <p:cNvSpPr>
            <a:spLocks noGrp="1"/>
          </p:cNvSpPr>
          <p:nvPr>
            <p:ph idx="1"/>
          </p:nvPr>
        </p:nvSpPr>
        <p:spPr>
          <a:xfrm>
            <a:off x="159259" y="1965579"/>
            <a:ext cx="8815483"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Fußzeilenplatzhalter 3">
            <a:extLst>
              <a:ext uri="{FF2B5EF4-FFF2-40B4-BE49-F238E27FC236}">
                <a16:creationId xmlns:a16="http://schemas.microsoft.com/office/drawing/2014/main" id="{DB55761B-B9A2-4920-9B0D-35C5A79C73E2}"/>
              </a:ext>
            </a:extLst>
          </p:cNvPr>
          <p:cNvSpPr>
            <a:spLocks noGrp="1"/>
          </p:cNvSpPr>
          <p:nvPr>
            <p:ph type="ftr" sz="quarter" idx="10"/>
          </p:nvPr>
        </p:nvSpPr>
        <p:spPr/>
        <p:txBody>
          <a:bodyPr/>
          <a:lstStyle/>
          <a:p>
            <a:pPr>
              <a:defRPr/>
            </a:pPr>
            <a:r>
              <a:rPr lang="de-DE">
                <a:solidFill>
                  <a:srgbClr val="000000"/>
                </a:solidFill>
              </a:rPr>
              <a:t>| Optional</a:t>
            </a:r>
          </a:p>
        </p:txBody>
      </p:sp>
      <p:sp>
        <p:nvSpPr>
          <p:cNvPr id="5" name="Datumsplatzhalter 4">
            <a:extLst>
              <a:ext uri="{FF2B5EF4-FFF2-40B4-BE49-F238E27FC236}">
                <a16:creationId xmlns:a16="http://schemas.microsoft.com/office/drawing/2014/main" id="{5F670AE4-0FCB-4883-B7E4-B5754A2694C6}"/>
              </a:ext>
            </a:extLst>
          </p:cNvPr>
          <p:cNvSpPr>
            <a:spLocks noGrp="1"/>
          </p:cNvSpPr>
          <p:nvPr>
            <p:ph type="dt" sz="half" idx="11"/>
          </p:nvPr>
        </p:nvSpPr>
        <p:spPr/>
        <p:txBody>
          <a:bodyPr/>
          <a:lstStyle/>
          <a:p>
            <a:pPr>
              <a:defRPr/>
            </a:pPr>
            <a:fld id="{D9681CFB-FE37-42E9-972B-7EE5E370AF99}" type="datetime1">
              <a:rPr lang="de-DE" smtClean="0">
                <a:solidFill>
                  <a:srgbClr val="000000"/>
                </a:solidFill>
              </a:rPr>
              <a:pPr>
                <a:defRPr/>
              </a:pPr>
              <a:t>21.02.2024</a:t>
            </a:fld>
            <a:endParaRPr lang="de-DE">
              <a:solidFill>
                <a:srgbClr val="000000"/>
              </a:solidFill>
            </a:endParaRPr>
          </a:p>
        </p:txBody>
      </p:sp>
      <p:sp>
        <p:nvSpPr>
          <p:cNvPr id="6" name="Foliennummernplatzhalter 5">
            <a:extLst>
              <a:ext uri="{FF2B5EF4-FFF2-40B4-BE49-F238E27FC236}">
                <a16:creationId xmlns:a16="http://schemas.microsoft.com/office/drawing/2014/main" id="{0045A95C-6833-4457-B077-68A9637FCACC}"/>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474014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Media" preserve="1">
  <p:cSld name="Titel, Text und Mediencli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26DD6-5478-44D5-9C22-EA6102171B17}"/>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extplatzhalter 2">
            <a:extLst>
              <a:ext uri="{FF2B5EF4-FFF2-40B4-BE49-F238E27FC236}">
                <a16:creationId xmlns:a16="http://schemas.microsoft.com/office/drawing/2014/main" id="{EDDA7DB3-D147-40F5-A85A-F22CDDCC7764}"/>
              </a:ext>
            </a:extLst>
          </p:cNvPr>
          <p:cNvSpPr>
            <a:spLocks noGrp="1"/>
          </p:cNvSpPr>
          <p:nvPr>
            <p:ph type="body" sz="half" idx="1"/>
          </p:nvPr>
        </p:nvSpPr>
        <p:spPr>
          <a:xfrm>
            <a:off x="159257"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Medienplatzhalter 3">
            <a:extLst>
              <a:ext uri="{FF2B5EF4-FFF2-40B4-BE49-F238E27FC236}">
                <a16:creationId xmlns:a16="http://schemas.microsoft.com/office/drawing/2014/main" id="{60A14105-87B3-4C57-AD70-C6D6EB6C2BD5}"/>
              </a:ext>
            </a:extLst>
          </p:cNvPr>
          <p:cNvSpPr>
            <a:spLocks noGrp="1"/>
          </p:cNvSpPr>
          <p:nvPr>
            <p:ph type="media" sz="half" idx="2"/>
          </p:nvPr>
        </p:nvSpPr>
        <p:spPr>
          <a:xfrm>
            <a:off x="4624196" y="1965579"/>
            <a:ext cx="4350639" cy="3906012"/>
          </a:xfrm>
          <a:prstGeom prst="rect">
            <a:avLst/>
          </a:prstGeom>
        </p:spPr>
        <p:txBody>
          <a:bodyPr/>
          <a:lstStyle/>
          <a:p>
            <a:r>
              <a:rPr lang="en-US"/>
              <a:t>Click icon to add media</a:t>
            </a:r>
            <a:endParaRPr lang="de-DE"/>
          </a:p>
        </p:txBody>
      </p:sp>
      <p:sp>
        <p:nvSpPr>
          <p:cNvPr id="5" name="Fußzeilenplatzhalter 4">
            <a:extLst>
              <a:ext uri="{FF2B5EF4-FFF2-40B4-BE49-F238E27FC236}">
                <a16:creationId xmlns:a16="http://schemas.microsoft.com/office/drawing/2014/main" id="{26468F25-440D-4B20-B43E-2906F5F245F3}"/>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0574263A-04B4-4BB1-BA72-C60C07FA9681}"/>
              </a:ext>
            </a:extLst>
          </p:cNvPr>
          <p:cNvSpPr>
            <a:spLocks noGrp="1"/>
          </p:cNvSpPr>
          <p:nvPr>
            <p:ph type="dt" sz="half" idx="11"/>
          </p:nvPr>
        </p:nvSpPr>
        <p:spPr/>
        <p:txBody>
          <a:bodyPr/>
          <a:lstStyle/>
          <a:p>
            <a:pPr>
              <a:defRPr/>
            </a:pPr>
            <a:fld id="{2E9AD9D9-F800-41FA-B6C4-3F1480191AA9}"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B444941E-A04D-406F-897B-1CB8D8B4F9D7}"/>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2093731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mediaAndTx" preserve="1">
  <p:cSld name="Titel, Medienclip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39877-D01C-4856-BA52-624F29B860CE}"/>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Medienplatzhalter 2">
            <a:extLst>
              <a:ext uri="{FF2B5EF4-FFF2-40B4-BE49-F238E27FC236}">
                <a16:creationId xmlns:a16="http://schemas.microsoft.com/office/drawing/2014/main" id="{44221E77-11E0-4F51-8A81-F543833C9E60}"/>
              </a:ext>
            </a:extLst>
          </p:cNvPr>
          <p:cNvSpPr>
            <a:spLocks noGrp="1"/>
          </p:cNvSpPr>
          <p:nvPr>
            <p:ph type="media" sz="half" idx="1"/>
          </p:nvPr>
        </p:nvSpPr>
        <p:spPr>
          <a:xfrm>
            <a:off x="159257" y="1965579"/>
            <a:ext cx="4350639" cy="3906012"/>
          </a:xfrm>
          <a:prstGeom prst="rect">
            <a:avLst/>
          </a:prstGeom>
        </p:spPr>
        <p:txBody>
          <a:bodyPr/>
          <a:lstStyle/>
          <a:p>
            <a:r>
              <a:rPr lang="en-US"/>
              <a:t>Click icon to add media</a:t>
            </a:r>
            <a:endParaRPr lang="de-DE"/>
          </a:p>
        </p:txBody>
      </p:sp>
      <p:sp>
        <p:nvSpPr>
          <p:cNvPr id="4" name="Textplatzhalter 3">
            <a:extLst>
              <a:ext uri="{FF2B5EF4-FFF2-40B4-BE49-F238E27FC236}">
                <a16:creationId xmlns:a16="http://schemas.microsoft.com/office/drawing/2014/main" id="{D109FC1F-991B-4A03-80B8-3A8A5F2D0719}"/>
              </a:ext>
            </a:extLst>
          </p:cNvPr>
          <p:cNvSpPr>
            <a:spLocks noGrp="1"/>
          </p:cNvSpPr>
          <p:nvPr>
            <p:ph type="body" sz="half" idx="2"/>
          </p:nvPr>
        </p:nvSpPr>
        <p:spPr>
          <a:xfrm>
            <a:off x="4624196"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Fußzeilenplatzhalter 4">
            <a:extLst>
              <a:ext uri="{FF2B5EF4-FFF2-40B4-BE49-F238E27FC236}">
                <a16:creationId xmlns:a16="http://schemas.microsoft.com/office/drawing/2014/main" id="{311A9557-B4F9-4FC2-9332-363ACA4D445F}"/>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095E73B0-6F01-42C0-B398-DB7C7D7E05A7}"/>
              </a:ext>
            </a:extLst>
          </p:cNvPr>
          <p:cNvSpPr>
            <a:spLocks noGrp="1"/>
          </p:cNvSpPr>
          <p:nvPr>
            <p:ph type="dt" sz="half" idx="11"/>
          </p:nvPr>
        </p:nvSpPr>
        <p:spPr/>
        <p:txBody>
          <a:bodyPr/>
          <a:lstStyle/>
          <a:p>
            <a:pPr>
              <a:defRPr/>
            </a:pPr>
            <a:fld id="{8192C09A-BEA4-4445-B8BC-DEC53FCADD78}"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D8FAA16F-81A1-4CEB-8939-4AA044CBF61A}"/>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3219333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verTx" preserve="1">
  <p:cSld name="Titel und Inhalt üb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8735A7-B28E-4745-8655-C9999B011673}"/>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135637BB-60B1-4488-8CF1-E3F06D5EBED0}"/>
              </a:ext>
            </a:extLst>
          </p:cNvPr>
          <p:cNvSpPr>
            <a:spLocks noGrp="1"/>
          </p:cNvSpPr>
          <p:nvPr>
            <p:ph sz="half" idx="1"/>
          </p:nvPr>
        </p:nvSpPr>
        <p:spPr>
          <a:xfrm>
            <a:off x="159258" y="1965579"/>
            <a:ext cx="8815483"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a:extLst>
              <a:ext uri="{FF2B5EF4-FFF2-40B4-BE49-F238E27FC236}">
                <a16:creationId xmlns:a16="http://schemas.microsoft.com/office/drawing/2014/main" id="{D4D5F2FC-4B25-456C-A90C-64CEA05B29FB}"/>
              </a:ext>
            </a:extLst>
          </p:cNvPr>
          <p:cNvSpPr>
            <a:spLocks noGrp="1"/>
          </p:cNvSpPr>
          <p:nvPr>
            <p:ph type="body" sz="half" idx="2"/>
          </p:nvPr>
        </p:nvSpPr>
        <p:spPr>
          <a:xfrm>
            <a:off x="159258" y="3994785"/>
            <a:ext cx="8815483"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Fußzeilenplatzhalter 4">
            <a:extLst>
              <a:ext uri="{FF2B5EF4-FFF2-40B4-BE49-F238E27FC236}">
                <a16:creationId xmlns:a16="http://schemas.microsoft.com/office/drawing/2014/main" id="{2BD6C371-FE65-4294-97AD-25A76E97810F}"/>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FC86BFFF-93A4-440C-B3C4-802614E81B71}"/>
              </a:ext>
            </a:extLst>
          </p:cNvPr>
          <p:cNvSpPr>
            <a:spLocks noGrp="1"/>
          </p:cNvSpPr>
          <p:nvPr>
            <p:ph type="dt" sz="half" idx="11"/>
          </p:nvPr>
        </p:nvSpPr>
        <p:spPr/>
        <p:txBody>
          <a:bodyPr/>
          <a:lstStyle/>
          <a:p>
            <a:pPr>
              <a:defRPr/>
            </a:pPr>
            <a:fld id="{13B742DD-8773-4E2A-9EEB-2648EDB33355}"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042C8699-C73C-4568-AB42-D32BC3096EB0}"/>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933381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el und Text über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B682FF-DD0C-46E2-8C1C-A06AF64F5952}"/>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extplatzhalter 2">
            <a:extLst>
              <a:ext uri="{FF2B5EF4-FFF2-40B4-BE49-F238E27FC236}">
                <a16:creationId xmlns:a16="http://schemas.microsoft.com/office/drawing/2014/main" id="{5DD7F0EF-78BF-43F5-9C29-474B537D6FB6}"/>
              </a:ext>
            </a:extLst>
          </p:cNvPr>
          <p:cNvSpPr>
            <a:spLocks noGrp="1"/>
          </p:cNvSpPr>
          <p:nvPr>
            <p:ph type="body" sz="half" idx="1"/>
          </p:nvPr>
        </p:nvSpPr>
        <p:spPr>
          <a:xfrm>
            <a:off x="159258" y="1965579"/>
            <a:ext cx="8815483"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a:extLst>
              <a:ext uri="{FF2B5EF4-FFF2-40B4-BE49-F238E27FC236}">
                <a16:creationId xmlns:a16="http://schemas.microsoft.com/office/drawing/2014/main" id="{12F11F21-0ACE-496A-A93D-B817BF62CFF8}"/>
              </a:ext>
            </a:extLst>
          </p:cNvPr>
          <p:cNvSpPr>
            <a:spLocks noGrp="1"/>
          </p:cNvSpPr>
          <p:nvPr>
            <p:ph sz="half" idx="2"/>
          </p:nvPr>
        </p:nvSpPr>
        <p:spPr>
          <a:xfrm>
            <a:off x="159258" y="3994785"/>
            <a:ext cx="8815483"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Fußzeilenplatzhalter 4">
            <a:extLst>
              <a:ext uri="{FF2B5EF4-FFF2-40B4-BE49-F238E27FC236}">
                <a16:creationId xmlns:a16="http://schemas.microsoft.com/office/drawing/2014/main" id="{7F9D28A9-F404-4434-9C9A-358402724C97}"/>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06E3F372-F58D-4CA4-BFB3-29426E8445D5}"/>
              </a:ext>
            </a:extLst>
          </p:cNvPr>
          <p:cNvSpPr>
            <a:spLocks noGrp="1"/>
          </p:cNvSpPr>
          <p:nvPr>
            <p:ph type="dt" sz="half" idx="11"/>
          </p:nvPr>
        </p:nvSpPr>
        <p:spPr/>
        <p:txBody>
          <a:bodyPr/>
          <a:lstStyle/>
          <a:p>
            <a:pPr>
              <a:defRPr/>
            </a:pPr>
            <a:fld id="{DF107B34-1A56-43EE-86C9-2DAE19548ED2}"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E8C92BCB-A68D-4FE6-8DC3-18BD6C232DA3}"/>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389937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49E15-3CC2-4EE0-92C8-91165D511DA8}"/>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extplatzhalter 2">
            <a:extLst>
              <a:ext uri="{FF2B5EF4-FFF2-40B4-BE49-F238E27FC236}">
                <a16:creationId xmlns:a16="http://schemas.microsoft.com/office/drawing/2014/main" id="{CE50D0BD-1B65-4BC9-A974-4C55A3FDEF28}"/>
              </a:ext>
            </a:extLst>
          </p:cNvPr>
          <p:cNvSpPr>
            <a:spLocks noGrp="1"/>
          </p:cNvSpPr>
          <p:nvPr>
            <p:ph type="body" sz="half" idx="1"/>
          </p:nvPr>
        </p:nvSpPr>
        <p:spPr>
          <a:xfrm>
            <a:off x="159257"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a:extLst>
              <a:ext uri="{FF2B5EF4-FFF2-40B4-BE49-F238E27FC236}">
                <a16:creationId xmlns:a16="http://schemas.microsoft.com/office/drawing/2014/main" id="{DE89BA9B-96E6-486F-AB64-EA38AC71B787}"/>
              </a:ext>
            </a:extLst>
          </p:cNvPr>
          <p:cNvSpPr>
            <a:spLocks noGrp="1"/>
          </p:cNvSpPr>
          <p:nvPr>
            <p:ph sz="quarter" idx="2"/>
          </p:nvPr>
        </p:nvSpPr>
        <p:spPr>
          <a:xfrm>
            <a:off x="4624196" y="1965579"/>
            <a:ext cx="4350639"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Inhaltsplatzhalter 4">
            <a:extLst>
              <a:ext uri="{FF2B5EF4-FFF2-40B4-BE49-F238E27FC236}">
                <a16:creationId xmlns:a16="http://schemas.microsoft.com/office/drawing/2014/main" id="{E3A62A82-A2FB-4831-BF8E-0B8D27882DE9}"/>
              </a:ext>
            </a:extLst>
          </p:cNvPr>
          <p:cNvSpPr>
            <a:spLocks noGrp="1"/>
          </p:cNvSpPr>
          <p:nvPr>
            <p:ph sz="quarter" idx="3"/>
          </p:nvPr>
        </p:nvSpPr>
        <p:spPr>
          <a:xfrm>
            <a:off x="4624196" y="3994785"/>
            <a:ext cx="4350639"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ußzeilenplatzhalter 5">
            <a:extLst>
              <a:ext uri="{FF2B5EF4-FFF2-40B4-BE49-F238E27FC236}">
                <a16:creationId xmlns:a16="http://schemas.microsoft.com/office/drawing/2014/main" id="{07E8A134-6B88-4B2A-AE42-C5C2DE4BCF90}"/>
              </a:ext>
            </a:extLst>
          </p:cNvPr>
          <p:cNvSpPr>
            <a:spLocks noGrp="1"/>
          </p:cNvSpPr>
          <p:nvPr>
            <p:ph type="ftr" sz="quarter" idx="10"/>
          </p:nvPr>
        </p:nvSpPr>
        <p:spPr/>
        <p:txBody>
          <a:bodyPr/>
          <a:lstStyle/>
          <a:p>
            <a:pPr>
              <a:defRPr/>
            </a:pPr>
            <a:r>
              <a:rPr lang="de-DE">
                <a:solidFill>
                  <a:srgbClr val="000000"/>
                </a:solidFill>
              </a:rPr>
              <a:t>| Optional</a:t>
            </a:r>
          </a:p>
        </p:txBody>
      </p:sp>
      <p:sp>
        <p:nvSpPr>
          <p:cNvPr id="7" name="Datumsplatzhalter 6">
            <a:extLst>
              <a:ext uri="{FF2B5EF4-FFF2-40B4-BE49-F238E27FC236}">
                <a16:creationId xmlns:a16="http://schemas.microsoft.com/office/drawing/2014/main" id="{1C573FE7-AAD9-4572-A337-5461F2423AC5}"/>
              </a:ext>
            </a:extLst>
          </p:cNvPr>
          <p:cNvSpPr>
            <a:spLocks noGrp="1"/>
          </p:cNvSpPr>
          <p:nvPr>
            <p:ph type="dt" sz="half" idx="11"/>
          </p:nvPr>
        </p:nvSpPr>
        <p:spPr/>
        <p:txBody>
          <a:bodyPr/>
          <a:lstStyle/>
          <a:p>
            <a:pPr>
              <a:defRPr/>
            </a:pPr>
            <a:fld id="{0E0C30BE-3111-461B-8F9D-AEA244FE4A01}" type="datetime1">
              <a:rPr lang="de-DE" smtClean="0">
                <a:solidFill>
                  <a:srgbClr val="000000"/>
                </a:solidFill>
              </a:rPr>
              <a:pPr>
                <a:defRPr/>
              </a:pPr>
              <a:t>21.02.2024</a:t>
            </a:fld>
            <a:endParaRPr lang="de-DE">
              <a:solidFill>
                <a:srgbClr val="000000"/>
              </a:solidFill>
            </a:endParaRPr>
          </a:p>
        </p:txBody>
      </p:sp>
      <p:sp>
        <p:nvSpPr>
          <p:cNvPr id="8" name="Foliennummernplatzhalter 7">
            <a:extLst>
              <a:ext uri="{FF2B5EF4-FFF2-40B4-BE49-F238E27FC236}">
                <a16:creationId xmlns:a16="http://schemas.microsoft.com/office/drawing/2014/main" id="{FF6D4B64-4848-48B9-9A84-A7C7BFCD3193}"/>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4128380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2CBFF9-6AA9-4135-B013-124136065B66}"/>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6A8C003F-FDE2-4BCD-8446-E93BA74B902B}"/>
              </a:ext>
            </a:extLst>
          </p:cNvPr>
          <p:cNvSpPr>
            <a:spLocks noGrp="1"/>
          </p:cNvSpPr>
          <p:nvPr>
            <p:ph sz="quarter" idx="1"/>
          </p:nvPr>
        </p:nvSpPr>
        <p:spPr>
          <a:xfrm>
            <a:off x="159257" y="1965579"/>
            <a:ext cx="4350639"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a:extLst>
              <a:ext uri="{FF2B5EF4-FFF2-40B4-BE49-F238E27FC236}">
                <a16:creationId xmlns:a16="http://schemas.microsoft.com/office/drawing/2014/main" id="{7AF8FA0B-2B73-4F9E-8421-B7FAA861D2BC}"/>
              </a:ext>
            </a:extLst>
          </p:cNvPr>
          <p:cNvSpPr>
            <a:spLocks noGrp="1"/>
          </p:cNvSpPr>
          <p:nvPr>
            <p:ph sz="quarter" idx="2"/>
          </p:nvPr>
        </p:nvSpPr>
        <p:spPr>
          <a:xfrm>
            <a:off x="159257" y="3994785"/>
            <a:ext cx="4350639"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a:extLst>
              <a:ext uri="{FF2B5EF4-FFF2-40B4-BE49-F238E27FC236}">
                <a16:creationId xmlns:a16="http://schemas.microsoft.com/office/drawing/2014/main" id="{B6A06705-80A7-42BF-B2C5-248EA2910CCE}"/>
              </a:ext>
            </a:extLst>
          </p:cNvPr>
          <p:cNvSpPr>
            <a:spLocks noGrp="1"/>
          </p:cNvSpPr>
          <p:nvPr>
            <p:ph type="body" sz="half" idx="3"/>
          </p:nvPr>
        </p:nvSpPr>
        <p:spPr>
          <a:xfrm>
            <a:off x="4624196" y="1965579"/>
            <a:ext cx="4350639"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ußzeilenplatzhalter 5">
            <a:extLst>
              <a:ext uri="{FF2B5EF4-FFF2-40B4-BE49-F238E27FC236}">
                <a16:creationId xmlns:a16="http://schemas.microsoft.com/office/drawing/2014/main" id="{68651DD0-4839-47C9-A9A9-3F5056FFCBA1}"/>
              </a:ext>
            </a:extLst>
          </p:cNvPr>
          <p:cNvSpPr>
            <a:spLocks noGrp="1"/>
          </p:cNvSpPr>
          <p:nvPr>
            <p:ph type="ftr" sz="quarter" idx="10"/>
          </p:nvPr>
        </p:nvSpPr>
        <p:spPr/>
        <p:txBody>
          <a:bodyPr/>
          <a:lstStyle/>
          <a:p>
            <a:pPr>
              <a:defRPr/>
            </a:pPr>
            <a:r>
              <a:rPr lang="de-DE">
                <a:solidFill>
                  <a:srgbClr val="000000"/>
                </a:solidFill>
              </a:rPr>
              <a:t>| Optional</a:t>
            </a:r>
          </a:p>
        </p:txBody>
      </p:sp>
      <p:sp>
        <p:nvSpPr>
          <p:cNvPr id="7" name="Datumsplatzhalter 6">
            <a:extLst>
              <a:ext uri="{FF2B5EF4-FFF2-40B4-BE49-F238E27FC236}">
                <a16:creationId xmlns:a16="http://schemas.microsoft.com/office/drawing/2014/main" id="{38323B6D-9603-4517-B425-10C069E2500E}"/>
              </a:ext>
            </a:extLst>
          </p:cNvPr>
          <p:cNvSpPr>
            <a:spLocks noGrp="1"/>
          </p:cNvSpPr>
          <p:nvPr>
            <p:ph type="dt" sz="half" idx="11"/>
          </p:nvPr>
        </p:nvSpPr>
        <p:spPr/>
        <p:txBody>
          <a:bodyPr/>
          <a:lstStyle/>
          <a:p>
            <a:pPr>
              <a:defRPr/>
            </a:pPr>
            <a:fld id="{D8AF7673-4E49-421A-A8F9-8B568C2E52E5}" type="datetime1">
              <a:rPr lang="de-DE" smtClean="0">
                <a:solidFill>
                  <a:srgbClr val="000000"/>
                </a:solidFill>
              </a:rPr>
              <a:pPr>
                <a:defRPr/>
              </a:pPr>
              <a:t>21.02.2024</a:t>
            </a:fld>
            <a:endParaRPr lang="de-DE">
              <a:solidFill>
                <a:srgbClr val="000000"/>
              </a:solidFill>
            </a:endParaRPr>
          </a:p>
        </p:txBody>
      </p:sp>
      <p:sp>
        <p:nvSpPr>
          <p:cNvPr id="8" name="Foliennummernplatzhalter 7">
            <a:extLst>
              <a:ext uri="{FF2B5EF4-FFF2-40B4-BE49-F238E27FC236}">
                <a16:creationId xmlns:a16="http://schemas.microsoft.com/office/drawing/2014/main" id="{B1BFD5DC-90F2-4A91-AE88-C9A9192A247A}"/>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625826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OverTx" preserve="1">
  <p:cSld name="Titel und 2 Inhalte üb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E6BCF-F13B-4DAE-838C-D4CFDC543608}"/>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5E4072EF-C701-4F8C-9B31-1260A74B6366}"/>
              </a:ext>
            </a:extLst>
          </p:cNvPr>
          <p:cNvSpPr>
            <a:spLocks noGrp="1"/>
          </p:cNvSpPr>
          <p:nvPr>
            <p:ph sz="quarter" idx="1"/>
          </p:nvPr>
        </p:nvSpPr>
        <p:spPr>
          <a:xfrm>
            <a:off x="159257" y="1965579"/>
            <a:ext cx="4350639"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a:extLst>
              <a:ext uri="{FF2B5EF4-FFF2-40B4-BE49-F238E27FC236}">
                <a16:creationId xmlns:a16="http://schemas.microsoft.com/office/drawing/2014/main" id="{2516D008-2F5C-4820-A061-6C39F314126D}"/>
              </a:ext>
            </a:extLst>
          </p:cNvPr>
          <p:cNvSpPr>
            <a:spLocks noGrp="1"/>
          </p:cNvSpPr>
          <p:nvPr>
            <p:ph sz="quarter" idx="2"/>
          </p:nvPr>
        </p:nvSpPr>
        <p:spPr>
          <a:xfrm>
            <a:off x="4624196" y="1965579"/>
            <a:ext cx="4350639"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a:extLst>
              <a:ext uri="{FF2B5EF4-FFF2-40B4-BE49-F238E27FC236}">
                <a16:creationId xmlns:a16="http://schemas.microsoft.com/office/drawing/2014/main" id="{6E0CE585-CC58-4405-A5B2-4146F97E314D}"/>
              </a:ext>
            </a:extLst>
          </p:cNvPr>
          <p:cNvSpPr>
            <a:spLocks noGrp="1"/>
          </p:cNvSpPr>
          <p:nvPr>
            <p:ph type="body" sz="half" idx="3"/>
          </p:nvPr>
        </p:nvSpPr>
        <p:spPr>
          <a:xfrm>
            <a:off x="159258" y="3994785"/>
            <a:ext cx="8815483"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ußzeilenplatzhalter 5">
            <a:extLst>
              <a:ext uri="{FF2B5EF4-FFF2-40B4-BE49-F238E27FC236}">
                <a16:creationId xmlns:a16="http://schemas.microsoft.com/office/drawing/2014/main" id="{D8156A72-D8B4-4EB6-8FFB-61C9B44B1EC3}"/>
              </a:ext>
            </a:extLst>
          </p:cNvPr>
          <p:cNvSpPr>
            <a:spLocks noGrp="1"/>
          </p:cNvSpPr>
          <p:nvPr>
            <p:ph type="ftr" sz="quarter" idx="10"/>
          </p:nvPr>
        </p:nvSpPr>
        <p:spPr/>
        <p:txBody>
          <a:bodyPr/>
          <a:lstStyle/>
          <a:p>
            <a:pPr>
              <a:defRPr/>
            </a:pPr>
            <a:r>
              <a:rPr lang="de-DE">
                <a:solidFill>
                  <a:srgbClr val="000000"/>
                </a:solidFill>
              </a:rPr>
              <a:t>| Optional</a:t>
            </a:r>
          </a:p>
        </p:txBody>
      </p:sp>
      <p:sp>
        <p:nvSpPr>
          <p:cNvPr id="7" name="Datumsplatzhalter 6">
            <a:extLst>
              <a:ext uri="{FF2B5EF4-FFF2-40B4-BE49-F238E27FC236}">
                <a16:creationId xmlns:a16="http://schemas.microsoft.com/office/drawing/2014/main" id="{D0EFBFB9-D2F6-40AF-BCCC-A2A94354C2D7}"/>
              </a:ext>
            </a:extLst>
          </p:cNvPr>
          <p:cNvSpPr>
            <a:spLocks noGrp="1"/>
          </p:cNvSpPr>
          <p:nvPr>
            <p:ph type="dt" sz="half" idx="11"/>
          </p:nvPr>
        </p:nvSpPr>
        <p:spPr/>
        <p:txBody>
          <a:bodyPr/>
          <a:lstStyle/>
          <a:p>
            <a:pPr>
              <a:defRPr/>
            </a:pPr>
            <a:fld id="{A2F219F5-2D10-43F8-A53B-34A1ADD86956}" type="datetime1">
              <a:rPr lang="de-DE" smtClean="0">
                <a:solidFill>
                  <a:srgbClr val="000000"/>
                </a:solidFill>
              </a:rPr>
              <a:pPr>
                <a:defRPr/>
              </a:pPr>
              <a:t>21.02.2024</a:t>
            </a:fld>
            <a:endParaRPr lang="de-DE">
              <a:solidFill>
                <a:srgbClr val="000000"/>
              </a:solidFill>
            </a:endParaRPr>
          </a:p>
        </p:txBody>
      </p:sp>
      <p:sp>
        <p:nvSpPr>
          <p:cNvPr id="8" name="Foliennummernplatzhalter 7">
            <a:extLst>
              <a:ext uri="{FF2B5EF4-FFF2-40B4-BE49-F238E27FC236}">
                <a16:creationId xmlns:a16="http://schemas.microsoft.com/office/drawing/2014/main" id="{D28F30A4-BEA8-4D3F-B414-562C963D8891}"/>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98501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8" name="Shape 8"/>
          <p:cNvSpPr>
            <a:spLocks noGrp="1"/>
          </p:cNvSpPr>
          <p:nvPr>
            <p:ph type="body" idx="1"/>
          </p:nvPr>
        </p:nvSpPr>
        <p:spPr>
          <a:xfrm>
            <a:off x="457198" y="1251284"/>
            <a:ext cx="8229601" cy="5606716"/>
          </a:xfrm>
          <a:prstGeom prst="rect">
            <a:avLst/>
          </a:prstGeom>
        </p:spPr>
        <p:txBody>
          <a:bodyPr/>
          <a:lstStyle>
            <a:lvl1pPr>
              <a:buClr>
                <a:srgbClr val="C50022"/>
              </a:buClr>
              <a:buFont typeface="Wingdings"/>
              <a:buChar char="▪"/>
            </a:lvl1pPr>
            <a:lvl2pPr marL="685800" indent="-228600">
              <a:buClr>
                <a:srgbClr val="C50022"/>
              </a:buClr>
              <a:buFont typeface="Wingdings"/>
            </a:lvl2pPr>
            <a:lvl3pPr marL="1143000" indent="-228600">
              <a:buClr>
                <a:srgbClr val="C50022"/>
              </a:buClr>
              <a:buSzPct val="65000"/>
              <a:buFont typeface="Wingdings"/>
              <a:buChar char="□"/>
            </a:lvl3pPr>
            <a:lvl4pPr marL="1600200" indent="-228600">
              <a:buClr>
                <a:srgbClr val="C50022"/>
              </a:buClr>
              <a:buSzPct val="50000"/>
              <a:buFont typeface="Wingdings"/>
              <a:buChar char="❑"/>
            </a:lvl4pPr>
            <a:lvl5pPr marL="2057400" indent="-228600">
              <a:buClr>
                <a:srgbClr val="C50022"/>
              </a:buClr>
              <a:buFont typeface="Wingdings"/>
              <a:buChar char="✓"/>
            </a:lvl5pPr>
          </a:lstStyle>
          <a:p>
            <a:pPr lvl="0">
              <a:defRPr sz="1800"/>
            </a:pPr>
            <a:r>
              <a:rPr sz="2800" dirty="0"/>
              <a:t>Body Level One</a:t>
            </a:r>
          </a:p>
          <a:p>
            <a:pPr lvl="1">
              <a:defRPr sz="1800"/>
            </a:pPr>
            <a:r>
              <a:rPr sz="2800" dirty="0"/>
              <a:t>Body Level Two</a:t>
            </a:r>
          </a:p>
          <a:p>
            <a:pPr lvl="2">
              <a:defRPr sz="1800"/>
            </a:pPr>
            <a:r>
              <a:rPr sz="2800" dirty="0"/>
              <a:t>Body Level Three</a:t>
            </a:r>
          </a:p>
          <a:p>
            <a:pPr lvl="3">
              <a:defRPr sz="1800"/>
            </a:pPr>
            <a:r>
              <a:rPr sz="2800" dirty="0"/>
              <a:t>Body Level Four</a:t>
            </a:r>
          </a:p>
          <a:p>
            <a:pPr lvl="4">
              <a:defRPr sz="1800"/>
            </a:pPr>
            <a:r>
              <a:rPr sz="2800" dirty="0"/>
              <a:t>Body Level Five</a:t>
            </a:r>
          </a:p>
        </p:txBody>
      </p:sp>
      <p:sp>
        <p:nvSpPr>
          <p:cNvPr id="9" name="Shape 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281048116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4E88C9-2E13-4233-97E7-A58EA56BF533}"/>
              </a:ext>
            </a:extLst>
          </p:cNvPr>
          <p:cNvSpPr>
            <a:spLocks noGrp="1"/>
          </p:cNvSpPr>
          <p:nvPr>
            <p:ph type="title" sz="quarter"/>
          </p:nvPr>
        </p:nvSpPr>
        <p:spPr>
          <a:xfrm>
            <a:off x="164700" y="432000"/>
            <a:ext cx="8802000" cy="853200"/>
          </a:xfrm>
          <a:prstGeom prst="rect">
            <a:avLst/>
          </a:prstGeom>
        </p:spPr>
        <p:txBody>
          <a:bodyPr/>
          <a:lstStyle/>
          <a:p>
            <a:r>
              <a:rPr lang="en-US"/>
              <a:t>Click to edit Master title style</a:t>
            </a:r>
            <a:endParaRPr lang="de-DE"/>
          </a:p>
        </p:txBody>
      </p:sp>
      <p:sp>
        <p:nvSpPr>
          <p:cNvPr id="3" name="Inhaltsplatzhalter 2">
            <a:extLst>
              <a:ext uri="{FF2B5EF4-FFF2-40B4-BE49-F238E27FC236}">
                <a16:creationId xmlns:a16="http://schemas.microsoft.com/office/drawing/2014/main" id="{9D7B31FC-3EB7-4237-9F75-E570D381E0FE}"/>
              </a:ext>
            </a:extLst>
          </p:cNvPr>
          <p:cNvSpPr>
            <a:spLocks noGrp="1"/>
          </p:cNvSpPr>
          <p:nvPr>
            <p:ph sz="quarter" idx="1"/>
          </p:nvPr>
        </p:nvSpPr>
        <p:spPr>
          <a:xfrm>
            <a:off x="159258" y="1965579"/>
            <a:ext cx="4350639"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a:extLst>
              <a:ext uri="{FF2B5EF4-FFF2-40B4-BE49-F238E27FC236}">
                <a16:creationId xmlns:a16="http://schemas.microsoft.com/office/drawing/2014/main" id="{38A8875F-CFAA-4590-B879-3219CBD4BB93}"/>
              </a:ext>
            </a:extLst>
          </p:cNvPr>
          <p:cNvSpPr>
            <a:spLocks noGrp="1"/>
          </p:cNvSpPr>
          <p:nvPr>
            <p:ph sz="quarter" idx="2"/>
          </p:nvPr>
        </p:nvSpPr>
        <p:spPr>
          <a:xfrm>
            <a:off x="4624197" y="1965579"/>
            <a:ext cx="4350639"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Inhaltsplatzhalter 4">
            <a:extLst>
              <a:ext uri="{FF2B5EF4-FFF2-40B4-BE49-F238E27FC236}">
                <a16:creationId xmlns:a16="http://schemas.microsoft.com/office/drawing/2014/main" id="{CA4CB87F-0C22-4934-8CA1-76F88C95A477}"/>
              </a:ext>
            </a:extLst>
          </p:cNvPr>
          <p:cNvSpPr>
            <a:spLocks noGrp="1"/>
          </p:cNvSpPr>
          <p:nvPr>
            <p:ph sz="quarter" idx="3"/>
          </p:nvPr>
        </p:nvSpPr>
        <p:spPr>
          <a:xfrm>
            <a:off x="159258" y="3994785"/>
            <a:ext cx="4350639"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Inhaltsplatzhalter 5">
            <a:extLst>
              <a:ext uri="{FF2B5EF4-FFF2-40B4-BE49-F238E27FC236}">
                <a16:creationId xmlns:a16="http://schemas.microsoft.com/office/drawing/2014/main" id="{00020373-3ACB-4F0F-B502-F1E7C40F6322}"/>
              </a:ext>
            </a:extLst>
          </p:cNvPr>
          <p:cNvSpPr>
            <a:spLocks noGrp="1"/>
          </p:cNvSpPr>
          <p:nvPr>
            <p:ph sz="quarter" idx="4"/>
          </p:nvPr>
        </p:nvSpPr>
        <p:spPr>
          <a:xfrm>
            <a:off x="4624197" y="3994785"/>
            <a:ext cx="4350639" cy="18768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Fußzeilenplatzhalter 6">
            <a:extLst>
              <a:ext uri="{FF2B5EF4-FFF2-40B4-BE49-F238E27FC236}">
                <a16:creationId xmlns:a16="http://schemas.microsoft.com/office/drawing/2014/main" id="{A7AE7A61-0107-4725-BF07-B2F2AA671499}"/>
              </a:ext>
            </a:extLst>
          </p:cNvPr>
          <p:cNvSpPr>
            <a:spLocks noGrp="1"/>
          </p:cNvSpPr>
          <p:nvPr>
            <p:ph type="ftr" sz="quarter" idx="10"/>
          </p:nvPr>
        </p:nvSpPr>
        <p:spPr/>
        <p:txBody>
          <a:bodyPr/>
          <a:lstStyle/>
          <a:p>
            <a:pPr>
              <a:defRPr/>
            </a:pPr>
            <a:r>
              <a:rPr lang="de-DE">
                <a:solidFill>
                  <a:srgbClr val="000000"/>
                </a:solidFill>
              </a:rPr>
              <a:t>| Optional</a:t>
            </a:r>
          </a:p>
        </p:txBody>
      </p:sp>
      <p:sp>
        <p:nvSpPr>
          <p:cNvPr id="8" name="Datumsplatzhalter 7">
            <a:extLst>
              <a:ext uri="{FF2B5EF4-FFF2-40B4-BE49-F238E27FC236}">
                <a16:creationId xmlns:a16="http://schemas.microsoft.com/office/drawing/2014/main" id="{42470242-CC3A-40B7-95C1-B059AF43DE27}"/>
              </a:ext>
            </a:extLst>
          </p:cNvPr>
          <p:cNvSpPr>
            <a:spLocks noGrp="1"/>
          </p:cNvSpPr>
          <p:nvPr>
            <p:ph type="dt" sz="half" idx="11"/>
          </p:nvPr>
        </p:nvSpPr>
        <p:spPr/>
        <p:txBody>
          <a:bodyPr/>
          <a:lstStyle/>
          <a:p>
            <a:pPr>
              <a:defRPr/>
            </a:pPr>
            <a:fld id="{4497A7C5-BC5F-48E8-AE9A-063AD7EF3F55}" type="datetime1">
              <a:rPr lang="de-DE" smtClean="0">
                <a:solidFill>
                  <a:srgbClr val="000000"/>
                </a:solidFill>
              </a:rPr>
              <a:pPr>
                <a:defRPr/>
              </a:pPr>
              <a:t>21.02.2024</a:t>
            </a:fld>
            <a:endParaRPr lang="de-DE">
              <a:solidFill>
                <a:srgbClr val="000000"/>
              </a:solidFill>
            </a:endParaRPr>
          </a:p>
        </p:txBody>
      </p:sp>
      <p:sp>
        <p:nvSpPr>
          <p:cNvPr id="9" name="Foliennummernplatzhalter 8">
            <a:extLst>
              <a:ext uri="{FF2B5EF4-FFF2-40B4-BE49-F238E27FC236}">
                <a16:creationId xmlns:a16="http://schemas.microsoft.com/office/drawing/2014/main" id="{7F8F0835-9080-41B3-9513-4B6330021B22}"/>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2140637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EE502-26F1-4C14-8006-E86D8F1E927C}"/>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extplatzhalter 2">
            <a:extLst>
              <a:ext uri="{FF2B5EF4-FFF2-40B4-BE49-F238E27FC236}">
                <a16:creationId xmlns:a16="http://schemas.microsoft.com/office/drawing/2014/main" id="{2049500F-CC95-49B3-830F-417100FC6694}"/>
              </a:ext>
            </a:extLst>
          </p:cNvPr>
          <p:cNvSpPr>
            <a:spLocks noGrp="1"/>
          </p:cNvSpPr>
          <p:nvPr>
            <p:ph type="body" idx="1"/>
          </p:nvPr>
        </p:nvSpPr>
        <p:spPr>
          <a:xfrm>
            <a:off x="159259" y="1965579"/>
            <a:ext cx="8815483" cy="3906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Fußzeilenplatzhalter 3">
            <a:extLst>
              <a:ext uri="{FF2B5EF4-FFF2-40B4-BE49-F238E27FC236}">
                <a16:creationId xmlns:a16="http://schemas.microsoft.com/office/drawing/2014/main" id="{2C95302F-267A-4618-91A0-E4C43D68A43B}"/>
              </a:ext>
            </a:extLst>
          </p:cNvPr>
          <p:cNvSpPr>
            <a:spLocks noGrp="1"/>
          </p:cNvSpPr>
          <p:nvPr>
            <p:ph type="ftr" sz="quarter" idx="10"/>
          </p:nvPr>
        </p:nvSpPr>
        <p:spPr/>
        <p:txBody>
          <a:bodyPr/>
          <a:lstStyle/>
          <a:p>
            <a:pPr>
              <a:defRPr/>
            </a:pPr>
            <a:r>
              <a:rPr lang="de-DE">
                <a:solidFill>
                  <a:srgbClr val="000000"/>
                </a:solidFill>
              </a:rPr>
              <a:t>| Optional</a:t>
            </a:r>
          </a:p>
        </p:txBody>
      </p:sp>
      <p:sp>
        <p:nvSpPr>
          <p:cNvPr id="5" name="Datumsplatzhalter 4">
            <a:extLst>
              <a:ext uri="{FF2B5EF4-FFF2-40B4-BE49-F238E27FC236}">
                <a16:creationId xmlns:a16="http://schemas.microsoft.com/office/drawing/2014/main" id="{6337AE33-605D-4070-AE5D-63D17AF9551A}"/>
              </a:ext>
            </a:extLst>
          </p:cNvPr>
          <p:cNvSpPr>
            <a:spLocks noGrp="1"/>
          </p:cNvSpPr>
          <p:nvPr>
            <p:ph type="dt" sz="half" idx="11"/>
          </p:nvPr>
        </p:nvSpPr>
        <p:spPr/>
        <p:txBody>
          <a:bodyPr/>
          <a:lstStyle/>
          <a:p>
            <a:pPr>
              <a:defRPr/>
            </a:pPr>
            <a:fld id="{368FC967-E25B-4DC7-87C0-1C454DF70C3D}" type="datetime1">
              <a:rPr lang="de-DE" smtClean="0">
                <a:solidFill>
                  <a:srgbClr val="000000"/>
                </a:solidFill>
              </a:rPr>
              <a:pPr>
                <a:defRPr/>
              </a:pPr>
              <a:t>21.02.2024</a:t>
            </a:fld>
            <a:endParaRPr lang="de-DE">
              <a:solidFill>
                <a:srgbClr val="000000"/>
              </a:solidFill>
            </a:endParaRPr>
          </a:p>
        </p:txBody>
      </p:sp>
      <p:sp>
        <p:nvSpPr>
          <p:cNvPr id="6" name="Foliennummernplatzhalter 5">
            <a:extLst>
              <a:ext uri="{FF2B5EF4-FFF2-40B4-BE49-F238E27FC236}">
                <a16:creationId xmlns:a16="http://schemas.microsoft.com/office/drawing/2014/main" id="{272BBEB6-46D3-4689-9C2A-D1A144321A87}"/>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extLst>
      <p:ext uri="{BB962C8B-B14F-4D97-AF65-F5344CB8AC3E}">
        <p14:creationId xmlns:p14="http://schemas.microsoft.com/office/powerpoint/2010/main" val="1939686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SF_Finale_V10_2">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6C158954-2A4D-4D8C-BF47-5F0868C6CF35}"/>
              </a:ext>
            </a:extLst>
          </p:cNvPr>
          <p:cNvGrpSpPr/>
          <p:nvPr/>
        </p:nvGrpSpPr>
        <p:grpSpPr>
          <a:xfrm>
            <a:off x="1590" y="3"/>
            <a:ext cx="9140825" cy="6858001"/>
            <a:chOff x="2119" y="3"/>
            <a:chExt cx="12186180" cy="6858001"/>
          </a:xfrm>
        </p:grpSpPr>
        <p:pic>
          <p:nvPicPr>
            <p:cNvPr id="3" name="Picture 5" descr="C:\Documents and Settings\ROESSO\My Documents\Ablage\Corporate Design\PowerPoint\Logos Wizard\BASFc_Q_PPT_38_rot.t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19" y="3"/>
              <a:ext cx="1218618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3F0E9031-C6CC-4AD9-A413-D4FEDA9930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7439" y="2317598"/>
              <a:ext cx="6183516" cy="2234254"/>
            </a:xfrm>
            <a:prstGeom prst="rect">
              <a:avLst/>
            </a:prstGeom>
          </p:spPr>
        </p:pic>
      </p:grpSp>
    </p:spTree>
    <p:extLst>
      <p:ext uri="{BB962C8B-B14F-4D97-AF65-F5344CB8AC3E}">
        <p14:creationId xmlns:p14="http://schemas.microsoft.com/office/powerpoint/2010/main" val="37385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r>
              <a:rPr lang="en-US"/>
              <a:t>The Case for Siding Insulation</a:t>
            </a:r>
          </a:p>
        </p:txBody>
      </p:sp>
      <p:sp>
        <p:nvSpPr>
          <p:cNvPr id="6" name="Slide Number Placeholder 5"/>
          <p:cNvSpPr>
            <a:spLocks noGrp="1"/>
          </p:cNvSpPr>
          <p:nvPr>
            <p:ph type="sldNum" sz="quarter" idx="12"/>
          </p:nvPr>
        </p:nvSpPr>
        <p:spPr/>
        <p:txBody>
          <a:bodyPr/>
          <a:lstStyle>
            <a:lvl1pPr>
              <a:defRPr/>
            </a:lvl1pPr>
          </a:lstStyle>
          <a:p>
            <a:pPr>
              <a:defRPr/>
            </a:pPr>
            <a:fld id="{5037968F-C5DF-8942-8786-D4E55E9E1C54}" type="slidenum">
              <a:rPr lang="en-US"/>
              <a:pPr>
                <a:defRPr/>
              </a:pPr>
              <a:t>‹#›</a:t>
            </a:fld>
            <a:endParaRPr lang="en-US"/>
          </a:p>
        </p:txBody>
      </p:sp>
    </p:spTree>
    <p:extLst>
      <p:ext uri="{BB962C8B-B14F-4D97-AF65-F5344CB8AC3E}">
        <p14:creationId xmlns:p14="http://schemas.microsoft.com/office/powerpoint/2010/main" val="193201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EE502-26F1-4C14-8006-E86D8F1E927C}"/>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extplatzhalter 2">
            <a:extLst>
              <a:ext uri="{FF2B5EF4-FFF2-40B4-BE49-F238E27FC236}">
                <a16:creationId xmlns:a16="http://schemas.microsoft.com/office/drawing/2014/main" id="{2049500F-CC95-49B3-830F-417100FC6694}"/>
              </a:ext>
            </a:extLst>
          </p:cNvPr>
          <p:cNvSpPr>
            <a:spLocks noGrp="1"/>
          </p:cNvSpPr>
          <p:nvPr>
            <p:ph type="body" idx="1"/>
          </p:nvPr>
        </p:nvSpPr>
        <p:spPr>
          <a:xfrm>
            <a:off x="159259" y="1965579"/>
            <a:ext cx="8815483" cy="39060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Fußzeilenplatzhalter 3">
            <a:extLst>
              <a:ext uri="{FF2B5EF4-FFF2-40B4-BE49-F238E27FC236}">
                <a16:creationId xmlns:a16="http://schemas.microsoft.com/office/drawing/2014/main" id="{2C95302F-267A-4618-91A0-E4C43D68A43B}"/>
              </a:ext>
            </a:extLst>
          </p:cNvPr>
          <p:cNvSpPr>
            <a:spLocks noGrp="1"/>
          </p:cNvSpPr>
          <p:nvPr>
            <p:ph type="ftr" sz="quarter" idx="10"/>
          </p:nvPr>
        </p:nvSpPr>
        <p:spPr/>
        <p:txBody>
          <a:bodyPr/>
          <a:lstStyle/>
          <a:p>
            <a:pPr>
              <a:defRPr/>
            </a:pPr>
            <a:r>
              <a:rPr lang="de-DE">
                <a:solidFill>
                  <a:srgbClr val="000000"/>
                </a:solidFill>
              </a:rPr>
              <a:t>| Optional</a:t>
            </a:r>
          </a:p>
        </p:txBody>
      </p:sp>
      <p:sp>
        <p:nvSpPr>
          <p:cNvPr id="5" name="Datumsplatzhalter 4">
            <a:extLst>
              <a:ext uri="{FF2B5EF4-FFF2-40B4-BE49-F238E27FC236}">
                <a16:creationId xmlns:a16="http://schemas.microsoft.com/office/drawing/2014/main" id="{6337AE33-605D-4070-AE5D-63D17AF9551A}"/>
              </a:ext>
            </a:extLst>
          </p:cNvPr>
          <p:cNvSpPr>
            <a:spLocks noGrp="1"/>
          </p:cNvSpPr>
          <p:nvPr>
            <p:ph type="dt" sz="half" idx="11"/>
          </p:nvPr>
        </p:nvSpPr>
        <p:spPr/>
        <p:txBody>
          <a:bodyPr/>
          <a:lstStyle/>
          <a:p>
            <a:pPr>
              <a:defRPr/>
            </a:pPr>
            <a:fld id="{368FC967-E25B-4DC7-87C0-1C454DF70C3D}" type="datetime1">
              <a:rPr lang="de-DE" smtClean="0">
                <a:solidFill>
                  <a:srgbClr val="000000"/>
                </a:solidFill>
              </a:rPr>
              <a:pPr>
                <a:defRPr/>
              </a:pPr>
              <a:t>21.02.2024</a:t>
            </a:fld>
            <a:endParaRPr lang="de-DE">
              <a:solidFill>
                <a:srgbClr val="000000"/>
              </a:solidFill>
            </a:endParaRPr>
          </a:p>
        </p:txBody>
      </p:sp>
      <p:sp>
        <p:nvSpPr>
          <p:cNvPr id="6" name="Foliennummernplatzhalter 5">
            <a:extLst>
              <a:ext uri="{FF2B5EF4-FFF2-40B4-BE49-F238E27FC236}">
                <a16:creationId xmlns:a16="http://schemas.microsoft.com/office/drawing/2014/main" id="{272BBEB6-46D3-4689-9C2A-D1A144321A87}"/>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
        <p:nvSpPr>
          <p:cNvPr id="7" name="Rectangle 6"/>
          <p:cNvSpPr/>
          <p:nvPr userDrawn="1"/>
        </p:nvSpPr>
        <p:spPr>
          <a:xfrm>
            <a:off x="6761018" y="6099951"/>
            <a:ext cx="2382982" cy="591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0014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solidFill>
                  <a:srgbClr val="DE791C"/>
                </a:solidFill>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4632798" y="117071"/>
            <a:ext cx="4455243" cy="213671"/>
          </a:xfrm>
        </p:spPr>
        <p:txBody>
          <a:bodyPr>
            <a:noAutofit/>
          </a:bodyPr>
          <a:lstStyle>
            <a:lvl1pPr marL="0" indent="0" algn="r">
              <a:buNone/>
              <a:defRPr sz="750" baseline="0">
                <a:solidFill>
                  <a:srgbClr val="DE791C"/>
                </a:solidFill>
              </a:defRPr>
            </a:lvl1pPr>
            <a:lvl2pPr marL="342900" indent="0">
              <a:buNone/>
              <a:defRPr sz="750">
                <a:solidFill>
                  <a:srgbClr val="DE791C"/>
                </a:solidFill>
              </a:defRPr>
            </a:lvl2pPr>
            <a:lvl3pPr marL="685800" indent="0">
              <a:buNone/>
              <a:defRPr sz="750">
                <a:solidFill>
                  <a:srgbClr val="DE791C"/>
                </a:solidFill>
              </a:defRPr>
            </a:lvl3pPr>
            <a:lvl4pPr marL="1028700" indent="0">
              <a:buNone/>
              <a:defRPr sz="750">
                <a:solidFill>
                  <a:srgbClr val="DE791C"/>
                </a:solidFill>
              </a:defRPr>
            </a:lvl4pPr>
            <a:lvl5pPr marL="1371600" indent="0">
              <a:buNone/>
              <a:defRPr sz="750">
                <a:solidFill>
                  <a:srgbClr val="DE791C"/>
                </a:solidFill>
              </a:defRPr>
            </a:lvl5pPr>
          </a:lstStyle>
          <a:p>
            <a:pPr lvl="0"/>
            <a:r>
              <a:rPr lang="en-US" dirty="0"/>
              <a:t>(Optional) Click to edit presentation title</a:t>
            </a:r>
          </a:p>
        </p:txBody>
      </p:sp>
    </p:spTree>
    <p:extLst>
      <p:ext uri="{BB962C8B-B14F-4D97-AF65-F5344CB8AC3E}">
        <p14:creationId xmlns:p14="http://schemas.microsoft.com/office/powerpoint/2010/main" val="166211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3" name="Shape 4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8760699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reserve="1">
  <p:cSld name="Titel und zweispaltig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8E6BF-CDDE-4BBA-B7C7-CD86C7261BC8}"/>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extplatzhalter 2">
            <a:extLst>
              <a:ext uri="{FF2B5EF4-FFF2-40B4-BE49-F238E27FC236}">
                <a16:creationId xmlns:a16="http://schemas.microsoft.com/office/drawing/2014/main" id="{8FC1550A-B9C7-4F29-A06E-E6249E7B3610}"/>
              </a:ext>
            </a:extLst>
          </p:cNvPr>
          <p:cNvSpPr>
            <a:spLocks noGrp="1"/>
          </p:cNvSpPr>
          <p:nvPr>
            <p:ph type="body" sz="half" idx="1"/>
          </p:nvPr>
        </p:nvSpPr>
        <p:spPr>
          <a:xfrm>
            <a:off x="159258" y="1965579"/>
            <a:ext cx="4350639" cy="3906012"/>
          </a:xfrm>
          <a:prstGeom prst="rect">
            <a:avLst/>
          </a:prstGeom>
        </p:spPr>
        <p:txBody>
          <a:bodyPr/>
          <a:lstStyle>
            <a:lvl1pPr>
              <a:defRPr sz="15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a:extLst>
              <a:ext uri="{FF2B5EF4-FFF2-40B4-BE49-F238E27FC236}">
                <a16:creationId xmlns:a16="http://schemas.microsoft.com/office/drawing/2014/main" id="{877FDF47-10EC-4B98-BEFE-5F17608FD7AF}"/>
              </a:ext>
            </a:extLst>
          </p:cNvPr>
          <p:cNvSpPr>
            <a:spLocks noGrp="1"/>
          </p:cNvSpPr>
          <p:nvPr>
            <p:ph type="body" sz="half" idx="2"/>
          </p:nvPr>
        </p:nvSpPr>
        <p:spPr>
          <a:xfrm>
            <a:off x="4624197" y="1965579"/>
            <a:ext cx="4350639" cy="3906012"/>
          </a:xfrm>
          <a:prstGeom prst="rect">
            <a:avLst/>
          </a:prstGeom>
        </p:spPr>
        <p:txBody>
          <a:bodyPr/>
          <a:lstStyle>
            <a:lvl1pPr>
              <a:defRPr sz="15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5" name="Fußzeilenplatzhalter 4">
            <a:extLst>
              <a:ext uri="{FF2B5EF4-FFF2-40B4-BE49-F238E27FC236}">
                <a16:creationId xmlns:a16="http://schemas.microsoft.com/office/drawing/2014/main" id="{E08B4501-4886-4F90-AABA-29D3BFD5977B}"/>
              </a:ext>
            </a:extLst>
          </p:cNvPr>
          <p:cNvSpPr>
            <a:spLocks noGrp="1"/>
          </p:cNvSpPr>
          <p:nvPr>
            <p:ph type="ftr" sz="quarter" idx="10"/>
          </p:nvPr>
        </p:nvSpPr>
        <p:spPr/>
        <p:txBody>
          <a:bodyPr/>
          <a:lstStyle/>
          <a:p>
            <a:pPr>
              <a:defRPr/>
            </a:pPr>
            <a:r>
              <a:rPr lang="de-DE">
                <a:solidFill>
                  <a:srgbClr val="000000"/>
                </a:solidFill>
              </a:rPr>
              <a:t>| Optional</a:t>
            </a:r>
          </a:p>
        </p:txBody>
      </p:sp>
      <p:sp>
        <p:nvSpPr>
          <p:cNvPr id="6" name="Datumsplatzhalter 5">
            <a:extLst>
              <a:ext uri="{FF2B5EF4-FFF2-40B4-BE49-F238E27FC236}">
                <a16:creationId xmlns:a16="http://schemas.microsoft.com/office/drawing/2014/main" id="{BB037D59-CDCB-4605-A031-5C299A6851E3}"/>
              </a:ext>
            </a:extLst>
          </p:cNvPr>
          <p:cNvSpPr>
            <a:spLocks noGrp="1"/>
          </p:cNvSpPr>
          <p:nvPr>
            <p:ph type="dt" sz="half" idx="11"/>
          </p:nvPr>
        </p:nvSpPr>
        <p:spPr/>
        <p:txBody>
          <a:bodyPr/>
          <a:lstStyle/>
          <a:p>
            <a:pPr>
              <a:defRPr/>
            </a:pPr>
            <a:fld id="{C0E33138-ACF4-4AA0-BCDB-3A9F2443B8D9}" type="datetime1">
              <a:rPr lang="de-DE" smtClean="0">
                <a:solidFill>
                  <a:srgbClr val="000000"/>
                </a:solidFill>
              </a:rPr>
              <a:pPr>
                <a:defRPr/>
              </a:pPr>
              <a:t>21.02.2024</a:t>
            </a:fld>
            <a:endParaRPr lang="de-DE">
              <a:solidFill>
                <a:srgbClr val="000000"/>
              </a:solidFill>
            </a:endParaRPr>
          </a:p>
        </p:txBody>
      </p:sp>
      <p:sp>
        <p:nvSpPr>
          <p:cNvPr id="7" name="Foliennummernplatzhalter 6">
            <a:extLst>
              <a:ext uri="{FF2B5EF4-FFF2-40B4-BE49-F238E27FC236}">
                <a16:creationId xmlns:a16="http://schemas.microsoft.com/office/drawing/2014/main" id="{162E148D-DA16-4D47-86F8-5AC4C3F0BE9A}"/>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Tree>
    <p:custDataLst>
      <p:tags r:id="rId1"/>
    </p:custDataLst>
    <p:extLst>
      <p:ext uri="{BB962C8B-B14F-4D97-AF65-F5344CB8AC3E}">
        <p14:creationId xmlns:p14="http://schemas.microsoft.com/office/powerpoint/2010/main" val="3125970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4EE502-26F1-4C14-8006-E86D8F1E927C}"/>
              </a:ext>
            </a:extLst>
          </p:cNvPr>
          <p:cNvSpPr>
            <a:spLocks noGrp="1"/>
          </p:cNvSpPr>
          <p:nvPr>
            <p:ph type="title"/>
          </p:nvPr>
        </p:nvSpPr>
        <p:spPr>
          <a:xfrm>
            <a:off x="164700" y="432000"/>
            <a:ext cx="8802000" cy="853200"/>
          </a:xfrm>
          <a:prstGeom prst="rect">
            <a:avLst/>
          </a:prstGeom>
        </p:spPr>
        <p:txBody>
          <a:bodyPr/>
          <a:lstStyle/>
          <a:p>
            <a:r>
              <a:rPr lang="en-US"/>
              <a:t>Click to edit Master title style</a:t>
            </a:r>
            <a:endParaRPr lang="de-DE"/>
          </a:p>
        </p:txBody>
      </p:sp>
      <p:sp>
        <p:nvSpPr>
          <p:cNvPr id="3" name="Textplatzhalter 2">
            <a:extLst>
              <a:ext uri="{FF2B5EF4-FFF2-40B4-BE49-F238E27FC236}">
                <a16:creationId xmlns:a16="http://schemas.microsoft.com/office/drawing/2014/main" id="{2049500F-CC95-49B3-830F-417100FC6694}"/>
              </a:ext>
            </a:extLst>
          </p:cNvPr>
          <p:cNvSpPr>
            <a:spLocks noGrp="1"/>
          </p:cNvSpPr>
          <p:nvPr>
            <p:ph type="body" idx="1"/>
          </p:nvPr>
        </p:nvSpPr>
        <p:spPr>
          <a:xfrm>
            <a:off x="159259" y="1965579"/>
            <a:ext cx="8815483" cy="390601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Fußzeilenplatzhalter 3">
            <a:extLst>
              <a:ext uri="{FF2B5EF4-FFF2-40B4-BE49-F238E27FC236}">
                <a16:creationId xmlns:a16="http://schemas.microsoft.com/office/drawing/2014/main" id="{2C95302F-267A-4618-91A0-E4C43D68A43B}"/>
              </a:ext>
            </a:extLst>
          </p:cNvPr>
          <p:cNvSpPr>
            <a:spLocks noGrp="1"/>
          </p:cNvSpPr>
          <p:nvPr>
            <p:ph type="ftr" sz="quarter" idx="10"/>
          </p:nvPr>
        </p:nvSpPr>
        <p:spPr/>
        <p:txBody>
          <a:bodyPr/>
          <a:lstStyle/>
          <a:p>
            <a:pPr>
              <a:defRPr/>
            </a:pPr>
            <a:r>
              <a:rPr lang="de-DE">
                <a:solidFill>
                  <a:srgbClr val="000000"/>
                </a:solidFill>
              </a:rPr>
              <a:t>| Optional</a:t>
            </a:r>
          </a:p>
        </p:txBody>
      </p:sp>
      <p:sp>
        <p:nvSpPr>
          <p:cNvPr id="5" name="Datumsplatzhalter 4">
            <a:extLst>
              <a:ext uri="{FF2B5EF4-FFF2-40B4-BE49-F238E27FC236}">
                <a16:creationId xmlns:a16="http://schemas.microsoft.com/office/drawing/2014/main" id="{6337AE33-605D-4070-AE5D-63D17AF9551A}"/>
              </a:ext>
            </a:extLst>
          </p:cNvPr>
          <p:cNvSpPr>
            <a:spLocks noGrp="1"/>
          </p:cNvSpPr>
          <p:nvPr>
            <p:ph type="dt" sz="half" idx="11"/>
          </p:nvPr>
        </p:nvSpPr>
        <p:spPr/>
        <p:txBody>
          <a:bodyPr/>
          <a:lstStyle/>
          <a:p>
            <a:pPr>
              <a:defRPr/>
            </a:pPr>
            <a:fld id="{368FC967-E25B-4DC7-87C0-1C454DF70C3D}" type="datetime1">
              <a:rPr lang="de-DE" smtClean="0">
                <a:solidFill>
                  <a:srgbClr val="000000"/>
                </a:solidFill>
              </a:rPr>
              <a:pPr>
                <a:defRPr/>
              </a:pPr>
              <a:t>21.02.2024</a:t>
            </a:fld>
            <a:endParaRPr lang="de-DE">
              <a:solidFill>
                <a:srgbClr val="000000"/>
              </a:solidFill>
            </a:endParaRPr>
          </a:p>
        </p:txBody>
      </p:sp>
      <p:sp>
        <p:nvSpPr>
          <p:cNvPr id="6" name="Foliennummernplatzhalter 5">
            <a:extLst>
              <a:ext uri="{FF2B5EF4-FFF2-40B4-BE49-F238E27FC236}">
                <a16:creationId xmlns:a16="http://schemas.microsoft.com/office/drawing/2014/main" id="{272BBEB6-46D3-4689-9C2A-D1A144321A87}"/>
              </a:ext>
            </a:extLst>
          </p:cNvPr>
          <p:cNvSpPr>
            <a:spLocks noGrp="1"/>
          </p:cNvSpPr>
          <p:nvPr>
            <p:ph type="sldNum" sz="quarter" idx="12"/>
          </p:nvPr>
        </p:nvSpPr>
        <p:spPr/>
        <p:txBody>
          <a:bodyPr/>
          <a:lstStyle/>
          <a:p>
            <a:pPr>
              <a:defRPr/>
            </a:pPr>
            <a:fld id="{D7C0CCF7-DF53-4ADB-AAD8-9742C01AD446}" type="slidenum">
              <a:rPr lang="de-DE" smtClean="0">
                <a:solidFill>
                  <a:srgbClr val="000000"/>
                </a:solidFill>
              </a:rPr>
              <a:pPr>
                <a:defRPr/>
              </a:pPr>
              <a:t>‹#›</a:t>
            </a:fld>
            <a:endParaRPr lang="de-DE">
              <a:solidFill>
                <a:srgbClr val="000000"/>
              </a:solidFill>
            </a:endParaRPr>
          </a:p>
        </p:txBody>
      </p:sp>
      <p:sp>
        <p:nvSpPr>
          <p:cNvPr id="7" name="Rectangle 6"/>
          <p:cNvSpPr/>
          <p:nvPr userDrawn="1"/>
        </p:nvSpPr>
        <p:spPr>
          <a:xfrm>
            <a:off x="7125300" y="6075420"/>
            <a:ext cx="2382982" cy="5917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833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tags" Target="../tags/tag6.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tags" Target="../tags/tag5.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oleObject" Target="../embeddings/oleObject2.bin"/><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image" Target="../media/image3.pn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tags" Target="../tags/tag7.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0.xml"/><Relationship Id="rId7"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tags" Target="../tags/tag11.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heme" Target="../theme/theme4.xml"/><Relationship Id="rId1" Type="http://schemas.openxmlformats.org/officeDocument/2006/relationships/slideLayout" Target="../slideLayouts/slideLayout32.xml"/><Relationship Id="rId5" Type="http://schemas.openxmlformats.org/officeDocument/2006/relationships/image" Target="../media/image4.emf"/><Relationship Id="rId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C9068F2F-7735-4376-99CD-F8C0184A4EA1}"/>
              </a:ext>
            </a:extLst>
          </p:cNvPr>
          <p:cNvGraphicFramePr>
            <a:graphicFrameLocks noChangeAspect="1"/>
          </p:cNvGraphicFramePr>
          <p:nvPr userDrawn="1">
            <p:custDataLst>
              <p:tags r:id="rId9"/>
            </p:custDataLst>
            <p:extLst>
              <p:ext uri="{D42A27DB-BD31-4B8C-83A1-F6EECF244321}">
                <p14:modId xmlns:p14="http://schemas.microsoft.com/office/powerpoint/2010/main" val="428486649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1" imgW="306" imgH="305" progId="TCLayout.ActiveDocument.1">
                  <p:embed/>
                </p:oleObj>
              </mc:Choice>
              <mc:Fallback>
                <p:oleObj name="think-cell Slide" r:id="rId11" imgW="306" imgH="305" progId="TCLayout.ActiveDocument.1">
                  <p:embed/>
                  <p:pic>
                    <p:nvPicPr>
                      <p:cNvPr id="10" name="Object 9" hidden="1">
                        <a:extLst>
                          <a:ext uri="{FF2B5EF4-FFF2-40B4-BE49-F238E27FC236}">
                            <a16:creationId xmlns:a16="http://schemas.microsoft.com/office/drawing/2014/main" id="{C9068F2F-7735-4376-99CD-F8C0184A4EA1}"/>
                          </a:ext>
                        </a:extLst>
                      </p:cNvPr>
                      <p:cNvPicPr/>
                      <p:nvPr/>
                    </p:nvPicPr>
                    <p:blipFill>
                      <a:blip r:embed="rId12"/>
                      <a:stretch>
                        <a:fillRect/>
                      </a:stretch>
                    </p:blipFill>
                    <p:spPr>
                      <a:xfrm>
                        <a:off x="1191" y="1588"/>
                        <a:ext cx="1191"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B6FDF5A-15B3-4245-8CD2-BFFAF7E995C6}"/>
              </a:ext>
            </a:extLst>
          </p:cNvPr>
          <p:cNvSpPr/>
          <p:nvPr userDrawn="1">
            <p:custDataLst>
              <p:tags r:id="rId10"/>
            </p:custDataLst>
          </p:nvPr>
        </p:nvSpPr>
        <p:spPr>
          <a:xfrm>
            <a:off x="0" y="0"/>
            <a:ext cx="119063"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550" b="0" i="0" baseline="0">
              <a:latin typeface="Arial" panose="020B0604020202020204" pitchFamily="34" charset="0"/>
              <a:cs typeface="Arial" panose="020B0604020202020204" pitchFamily="34" charset="0"/>
              <a:sym typeface="Arial" panose="020B0604020202020204" pitchFamily="34" charset="0"/>
            </a:endParaRPr>
          </a:p>
        </p:txBody>
      </p:sp>
      <p:sp>
        <p:nvSpPr>
          <p:cNvPr id="4" name="Datumsplatzhalter 5">
            <a:extLst>
              <a:ext uri="{FF2B5EF4-FFF2-40B4-BE49-F238E27FC236}">
                <a16:creationId xmlns:a16="http://schemas.microsoft.com/office/drawing/2014/main" id="{44D2B04B-1A28-4740-887F-6AE17A61FB1D}"/>
              </a:ext>
            </a:extLst>
          </p:cNvPr>
          <p:cNvSpPr>
            <a:spLocks noGrp="1"/>
          </p:cNvSpPr>
          <p:nvPr>
            <p:ph type="dt" sz="half" idx="2"/>
          </p:nvPr>
        </p:nvSpPr>
        <p:spPr>
          <a:xfrm>
            <a:off x="514320" y="6516409"/>
            <a:ext cx="351095" cy="175322"/>
          </a:xfrm>
          <a:prstGeom prst="rect">
            <a:avLst/>
          </a:prstGeom>
        </p:spPr>
        <p:txBody>
          <a:bodyPr wrap="none" lIns="0" tIns="0" rIns="0" bIns="0"/>
          <a:lstStyle>
            <a:lvl1pPr>
              <a:defRPr sz="675"/>
            </a:lvl1pPr>
          </a:lstStyle>
          <a:p>
            <a:fld id="{789840AE-63A5-48FD-9C1D-662D51961897}" type="datetimeFigureOut">
              <a:rPr lang="en-US" smtClean="0"/>
              <a:t>2/21/2024</a:t>
            </a:fld>
            <a:endParaRPr lang="en-US"/>
          </a:p>
        </p:txBody>
      </p:sp>
      <p:sp>
        <p:nvSpPr>
          <p:cNvPr id="5" name="Fußzeilenplatzhalter 6">
            <a:extLst>
              <a:ext uri="{FF2B5EF4-FFF2-40B4-BE49-F238E27FC236}">
                <a16:creationId xmlns:a16="http://schemas.microsoft.com/office/drawing/2014/main" id="{367FD070-A64E-48E3-982E-4565503869A1}"/>
              </a:ext>
            </a:extLst>
          </p:cNvPr>
          <p:cNvSpPr>
            <a:spLocks noGrp="1"/>
          </p:cNvSpPr>
          <p:nvPr>
            <p:ph type="ftr" sz="quarter" idx="3"/>
          </p:nvPr>
        </p:nvSpPr>
        <p:spPr>
          <a:xfrm>
            <a:off x="1026000" y="6516111"/>
            <a:ext cx="2523202" cy="167933"/>
          </a:xfrm>
          <a:prstGeom prst="rect">
            <a:avLst/>
          </a:prstGeom>
        </p:spPr>
        <p:txBody>
          <a:bodyPr lIns="0" tIns="0" rIns="0" bIns="0"/>
          <a:lstStyle>
            <a:lvl1pPr>
              <a:defRPr sz="675">
                <a:solidFill>
                  <a:srgbClr val="000000"/>
                </a:solidFill>
              </a:defRPr>
            </a:lvl1pPr>
          </a:lstStyle>
          <a:p>
            <a:r>
              <a:rPr lang="en-US"/>
              <a:t>| Optional</a:t>
            </a:r>
          </a:p>
        </p:txBody>
      </p:sp>
      <p:sp>
        <p:nvSpPr>
          <p:cNvPr id="6" name="Foliennummernplatzhalter 7">
            <a:extLst>
              <a:ext uri="{FF2B5EF4-FFF2-40B4-BE49-F238E27FC236}">
                <a16:creationId xmlns:a16="http://schemas.microsoft.com/office/drawing/2014/main" id="{08AB417C-C855-4F55-B8B7-4214CFB7ADB8}"/>
              </a:ext>
            </a:extLst>
          </p:cNvPr>
          <p:cNvSpPr>
            <a:spLocks noGrp="1"/>
          </p:cNvSpPr>
          <p:nvPr>
            <p:ph type="sldNum" sz="quarter" idx="4"/>
          </p:nvPr>
        </p:nvSpPr>
        <p:spPr>
          <a:xfrm>
            <a:off x="170260" y="6514798"/>
            <a:ext cx="288163" cy="151200"/>
          </a:xfrm>
          <a:prstGeom prst="rect">
            <a:avLst/>
          </a:prstGeom>
        </p:spPr>
        <p:txBody>
          <a:bodyPr lIns="0" tIns="0" rIns="0" bIns="0"/>
          <a:lstStyle>
            <a:lvl1pPr>
              <a:defRPr sz="675" b="1"/>
            </a:lvl1pPr>
          </a:lstStyle>
          <a:p>
            <a:fld id="{13B84C50-AB20-4371-816E-E5BF3CA4A00D}" type="slidenum">
              <a:rPr lang="en-US" smtClean="0"/>
              <a:t>‹#›</a:t>
            </a:fld>
            <a:endParaRPr lang="en-US"/>
          </a:p>
        </p:txBody>
      </p:sp>
      <p:sp>
        <p:nvSpPr>
          <p:cNvPr id="7" name="Title Placeholder 6">
            <a:extLst>
              <a:ext uri="{FF2B5EF4-FFF2-40B4-BE49-F238E27FC236}">
                <a16:creationId xmlns:a16="http://schemas.microsoft.com/office/drawing/2014/main" id="{02A47291-A96F-4020-8EAF-640B8C9AFA89}"/>
              </a:ext>
            </a:extLst>
          </p:cNvPr>
          <p:cNvSpPr>
            <a:spLocks noGrp="1"/>
          </p:cNvSpPr>
          <p:nvPr>
            <p:ph type="title"/>
          </p:nvPr>
        </p:nvSpPr>
        <p:spPr>
          <a:xfrm>
            <a:off x="628650" y="365126"/>
            <a:ext cx="7886700" cy="1325563"/>
          </a:xfrm>
          <a:prstGeom prst="rect">
            <a:avLst/>
          </a:prstGeom>
        </p:spPr>
        <p:txBody>
          <a:bodyPr vert="horz" lIns="0" tIns="0" rIns="0" bIns="0" rtlCol="0" anchor="t">
            <a:normAutofit/>
          </a:bodyPr>
          <a:lstStyle/>
          <a:p>
            <a:r>
              <a:rPr lang="en-US"/>
              <a:t>Click to edit Master title style</a:t>
            </a:r>
          </a:p>
        </p:txBody>
      </p:sp>
      <p:sp>
        <p:nvSpPr>
          <p:cNvPr id="8" name="Text Placeholder 7">
            <a:extLst>
              <a:ext uri="{FF2B5EF4-FFF2-40B4-BE49-F238E27FC236}">
                <a16:creationId xmlns:a16="http://schemas.microsoft.com/office/drawing/2014/main" id="{D7F36EFC-886A-47D7-A406-1AC048B1A598}"/>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3559383"/>
      </p:ext>
    </p:extLst>
  </p:cSld>
  <p:clrMap bg1="lt1" tx1="dk1" bg2="lt2" tx2="dk2" accent1="accent1" accent2="accent2" accent3="accent3" accent4="accent4" accent5="accent5" accent6="accent6" hlink="hlink" folHlink="folHlink"/>
  <p:sldLayoutIdLst>
    <p:sldLayoutId id="2147483734" r:id="rId1"/>
    <p:sldLayoutId id="2147483770" r:id="rId2"/>
    <p:sldLayoutId id="2147483774" r:id="rId3"/>
    <p:sldLayoutId id="2147483782" r:id="rId4"/>
    <p:sldLayoutId id="2147483783" r:id="rId5"/>
    <p:sldLayoutId id="2147483785" r:id="rId6"/>
    <p:sldLayoutId id="2147483788" r:id="rId7"/>
  </p:sldLayoutIdLst>
  <p:txStyles>
    <p:titleStyle>
      <a:lvl1pPr algn="l" defTabSz="685800" rtl="0" eaLnBrk="1" latinLnBrk="0" hangingPunct="1">
        <a:lnSpc>
          <a:spcPct val="90000"/>
        </a:lnSpc>
        <a:spcBef>
          <a:spcPct val="0"/>
        </a:spcBef>
        <a:buNone/>
        <a:defRPr sz="2550" kern="1200">
          <a:solidFill>
            <a:schemeClr val="accent1"/>
          </a:solidFill>
          <a:latin typeface="+mj-lt"/>
          <a:ea typeface="+mj-ea"/>
          <a:cs typeface="+mj-cs"/>
        </a:defRPr>
      </a:lvl1pPr>
    </p:titleStyle>
    <p:bodyStyle>
      <a:lvl1pPr marL="256500" indent="-256500" algn="l" defTabSz="685800" rtl="0" eaLnBrk="1" latinLnBrk="0" hangingPunct="1">
        <a:lnSpc>
          <a:spcPct val="95000"/>
        </a:lnSpc>
        <a:spcBef>
          <a:spcPts val="1350"/>
        </a:spcBef>
        <a:spcAft>
          <a:spcPts val="0"/>
        </a:spcAft>
        <a:buClr>
          <a:schemeClr val="accent1"/>
        </a:buClr>
        <a:buSzPct val="100000"/>
        <a:buFont typeface="Wingdings" panose="05000000000000000000" pitchFamily="2" charset="2"/>
        <a:buChar char=""/>
        <a:defRPr lang="de-DE" sz="1500" b="0" i="0" kern="1200" baseline="0" dirty="0">
          <a:solidFill>
            <a:schemeClr val="tx1"/>
          </a:solidFill>
          <a:latin typeface="Arial" panose="020B0604020202020204" pitchFamily="34" charset="0"/>
          <a:ea typeface="+mn-ea"/>
          <a:cs typeface="+mn-cs"/>
        </a:defRPr>
      </a:lvl1pPr>
      <a:lvl2pPr marL="467100" indent="-199800" algn="l" defTabSz="685800" rtl="0" eaLnBrk="1" latinLnBrk="0" hangingPunct="1">
        <a:lnSpc>
          <a:spcPct val="95000"/>
        </a:lnSpc>
        <a:spcBef>
          <a:spcPts val="450"/>
        </a:spcBef>
        <a:spcAft>
          <a:spcPts val="0"/>
        </a:spcAft>
        <a:buClr>
          <a:schemeClr val="accent1"/>
        </a:buClr>
        <a:buSzPct val="100000"/>
        <a:buFont typeface="Wingdings 3" panose="05040102010807070707" pitchFamily="18" charset="2"/>
        <a:buChar char=""/>
        <a:defRPr lang="de-DE" sz="1500" b="0" i="0" kern="1200" baseline="0" dirty="0">
          <a:solidFill>
            <a:schemeClr val="tx1"/>
          </a:solidFill>
          <a:latin typeface="Arial" panose="020B0604020202020204" pitchFamily="34" charset="0"/>
          <a:ea typeface="+mn-ea"/>
          <a:cs typeface="+mn-cs"/>
        </a:defRPr>
      </a:lvl2pPr>
      <a:lvl3pPr marL="675000" indent="-207900" algn="l" defTabSz="685800" rtl="0" eaLnBrk="1" latinLnBrk="0" hangingPunct="1">
        <a:lnSpc>
          <a:spcPct val="95000"/>
        </a:lnSpc>
        <a:spcBef>
          <a:spcPts val="0"/>
        </a:spcBef>
        <a:spcAft>
          <a:spcPts val="0"/>
        </a:spcAft>
        <a:buClr>
          <a:schemeClr val="accent1"/>
        </a:buClr>
        <a:buSzPct val="100000"/>
        <a:buFont typeface="Wingdings" panose="05000000000000000000" pitchFamily="2" charset="2"/>
        <a:buChar char=""/>
        <a:defRPr lang="de-DE" sz="1500" b="0" i="0" kern="1200" baseline="0" dirty="0">
          <a:solidFill>
            <a:schemeClr val="tx1"/>
          </a:solidFill>
          <a:latin typeface="Arial" panose="020B0604020202020204" pitchFamily="34" charset="0"/>
          <a:ea typeface="+mn-ea"/>
          <a:cs typeface="+mn-cs"/>
        </a:defRPr>
      </a:lvl3pPr>
      <a:lvl4pPr marL="874800" indent="-199800" algn="l" defTabSz="685800" rtl="0" eaLnBrk="1" latinLnBrk="0" hangingPunct="1">
        <a:lnSpc>
          <a:spcPct val="95000"/>
        </a:lnSpc>
        <a:spcBef>
          <a:spcPts val="0"/>
        </a:spcBef>
        <a:spcAft>
          <a:spcPts val="0"/>
        </a:spcAft>
        <a:buClr>
          <a:schemeClr val="tx1"/>
        </a:buClr>
        <a:buSzPct val="100000"/>
        <a:buFont typeface="Arial" panose="020B0604020202020204" pitchFamily="34" charset="0"/>
        <a:buChar char="–"/>
        <a:defRPr lang="de-DE" sz="1500" b="0" i="0" kern="1200" baseline="0" dirty="0">
          <a:solidFill>
            <a:schemeClr val="tx1"/>
          </a:solidFill>
          <a:latin typeface="Arial" panose="020B0604020202020204" pitchFamily="34" charset="0"/>
          <a:ea typeface="+mn-ea"/>
          <a:cs typeface="+mn-cs"/>
        </a:defRPr>
      </a:lvl4pPr>
      <a:lvl5pPr marL="1217700" indent="-199800" algn="l" defTabSz="685800" rtl="0" eaLnBrk="1" latinLnBrk="0" hangingPunct="1">
        <a:lnSpc>
          <a:spcPct val="95000"/>
        </a:lnSpc>
        <a:spcBef>
          <a:spcPts val="0"/>
        </a:spcBef>
        <a:spcAft>
          <a:spcPts val="0"/>
        </a:spcAft>
        <a:buClr>
          <a:schemeClr val="tx1"/>
        </a:buClr>
        <a:buSzPct val="100000"/>
        <a:buFont typeface="Arial" panose="020B0604020202020204" pitchFamily="34" charset="0"/>
        <a:buChar char="–"/>
        <a:defRPr lang="de-DE" sz="1500" b="0" i="0" kern="1200" baseline="0" dirty="0">
          <a:solidFill>
            <a:schemeClr val="tx1"/>
          </a:solidFill>
          <a:latin typeface="Arial" panose="020B0604020202020204" pitchFamily="34" charset="0"/>
          <a:ea typeface="+mn-ea"/>
          <a:cs typeface="+mn-cs"/>
        </a:defRPr>
      </a:lvl5pPr>
      <a:lvl6pPr marL="1560600" indent="-199800" algn="l" defTabSz="685800" rtl="0" eaLnBrk="1" latinLnBrk="0" hangingPunct="1">
        <a:lnSpc>
          <a:spcPct val="90000"/>
        </a:lnSpc>
        <a:spcBef>
          <a:spcPts val="375"/>
        </a:spcBef>
        <a:buFont typeface="Arial" panose="020B0604020202020204" pitchFamily="34" charset="0"/>
        <a:buChar char="•"/>
        <a:defRPr lang="de-DE" sz="1500" b="0" i="0" kern="1200" baseline="0" dirty="0" smtClean="0">
          <a:solidFill>
            <a:schemeClr val="tx1"/>
          </a:solidFill>
          <a:latin typeface="Arial" panose="020B0604020202020204" pitchFamily="34" charset="0"/>
          <a:ea typeface="+mn-ea"/>
          <a:cs typeface="+mn-cs"/>
        </a:defRPr>
      </a:lvl6pPr>
      <a:lvl7pPr marL="1903500" indent="-199800" algn="l" defTabSz="685800" rtl="0" eaLnBrk="1" latinLnBrk="0" hangingPunct="1">
        <a:lnSpc>
          <a:spcPct val="90000"/>
        </a:lnSpc>
        <a:spcBef>
          <a:spcPts val="375"/>
        </a:spcBef>
        <a:buFont typeface="Arial" panose="020B0604020202020204" pitchFamily="34" charset="0"/>
        <a:buChar char="•"/>
        <a:defRPr lang="de-DE" sz="1500" b="0" i="0" kern="1200" baseline="0" dirty="0" smtClean="0">
          <a:solidFill>
            <a:schemeClr val="tx1"/>
          </a:solidFill>
          <a:latin typeface="Arial" panose="020B0604020202020204" pitchFamily="34" charset="0"/>
          <a:ea typeface="+mn-ea"/>
          <a:cs typeface="+mn-cs"/>
        </a:defRPr>
      </a:lvl7pPr>
      <a:lvl8pPr marL="2246400" indent="-199800" algn="l" defTabSz="685800" rtl="0" eaLnBrk="1" latinLnBrk="0" hangingPunct="1">
        <a:lnSpc>
          <a:spcPct val="90000"/>
        </a:lnSpc>
        <a:spcBef>
          <a:spcPts val="375"/>
        </a:spcBef>
        <a:buFont typeface="Arial" panose="020B0604020202020204" pitchFamily="34" charset="0"/>
        <a:buChar char="•"/>
        <a:defRPr lang="de-DE" sz="1500" b="0" i="0" kern="1200" baseline="0" dirty="0" smtClean="0">
          <a:solidFill>
            <a:schemeClr val="tx1"/>
          </a:solidFill>
          <a:latin typeface="Arial" panose="020B0604020202020204" pitchFamily="34" charset="0"/>
          <a:ea typeface="+mn-ea"/>
          <a:cs typeface="+mn-cs"/>
        </a:defRPr>
      </a:lvl8pPr>
      <a:lvl9pPr marL="2589300" indent="-199800" algn="l" defTabSz="685800" rtl="0" eaLnBrk="1" latinLnBrk="0" hangingPunct="1">
        <a:lnSpc>
          <a:spcPct val="90000"/>
        </a:lnSpc>
        <a:spcBef>
          <a:spcPts val="375"/>
        </a:spcBef>
        <a:buFont typeface="Arial" panose="020B0604020202020204" pitchFamily="34" charset="0"/>
        <a:buChar char="•"/>
        <a:defRPr lang="de-DE" sz="1500" b="0" i="0" kern="1200" baseline="0" dirty="0">
          <a:solidFill>
            <a:schemeClr val="tx1"/>
          </a:solidFill>
          <a:latin typeface="Arial" panose="020B0604020202020204" pitchFamily="34" charset="0"/>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102" userDrawn="1">
          <p15:clr>
            <a:srgbClr val="F26B43"/>
          </p15:clr>
        </p15:guide>
        <p15:guide id="4" pos="5658" userDrawn="1">
          <p15:clr>
            <a:srgbClr val="F26B43"/>
          </p15:clr>
        </p15:guide>
        <p15:guide id="5" orient="horz" pos="136" userDrawn="1">
          <p15:clr>
            <a:srgbClr val="F26B43"/>
          </p15:clr>
        </p15:guide>
        <p15:guide id="6" orient="horz" pos="41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9EAF2777-10EC-430C-BC16-CA18ACB4CD98}"/>
              </a:ext>
            </a:extLst>
          </p:cNvPr>
          <p:cNvGraphicFramePr>
            <a:graphicFrameLocks noChangeAspect="1"/>
          </p:cNvGraphicFramePr>
          <p:nvPr userDrawn="1">
            <p:custDataLst>
              <p:tags r:id="rId26"/>
            </p:custDataLst>
            <p:extLst>
              <p:ext uri="{D42A27DB-BD31-4B8C-83A1-F6EECF244321}">
                <p14:modId xmlns:p14="http://schemas.microsoft.com/office/powerpoint/2010/main" val="1097262703"/>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28" imgW="306" imgH="305" progId="TCLayout.ActiveDocument.1">
                  <p:embed/>
                </p:oleObj>
              </mc:Choice>
              <mc:Fallback>
                <p:oleObj name="think-cell Slide" r:id="rId28" imgW="306" imgH="305" progId="TCLayout.ActiveDocument.1">
                  <p:embed/>
                  <p:pic>
                    <p:nvPicPr>
                      <p:cNvPr id="17" name="Object 16" hidden="1">
                        <a:extLst>
                          <a:ext uri="{FF2B5EF4-FFF2-40B4-BE49-F238E27FC236}">
                            <a16:creationId xmlns:a16="http://schemas.microsoft.com/office/drawing/2014/main" id="{9EAF2777-10EC-430C-BC16-CA18ACB4CD98}"/>
                          </a:ext>
                        </a:extLst>
                      </p:cNvPr>
                      <p:cNvPicPr/>
                      <p:nvPr/>
                    </p:nvPicPr>
                    <p:blipFill>
                      <a:blip r:embed="rId29"/>
                      <a:stretch>
                        <a:fillRect/>
                      </a:stretch>
                    </p:blipFill>
                    <p:spPr>
                      <a:xfrm>
                        <a:off x="1191" y="1588"/>
                        <a:ext cx="1191"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311EB855-E127-4A9C-A816-E893E464AE45}"/>
              </a:ext>
            </a:extLst>
          </p:cNvPr>
          <p:cNvSpPr/>
          <p:nvPr userDrawn="1">
            <p:custDataLst>
              <p:tags r:id="rId27"/>
            </p:custDataLst>
          </p:nvPr>
        </p:nvSpPr>
        <p:spPr>
          <a:xfrm>
            <a:off x="0" y="0"/>
            <a:ext cx="119063"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cs typeface="Arial" panose="020B0604020202020204" pitchFamily="34" charset="0"/>
              <a:sym typeface="Arial" panose="020B0604020202020204" pitchFamily="34" charset="0"/>
            </a:endParaRPr>
          </a:p>
        </p:txBody>
      </p:sp>
      <p:sp>
        <p:nvSpPr>
          <p:cNvPr id="5" name="Fußzeilenplatzhalter 4"/>
          <p:cNvSpPr>
            <a:spLocks noGrp="1"/>
          </p:cNvSpPr>
          <p:nvPr>
            <p:ph type="ftr" sz="quarter" idx="3"/>
          </p:nvPr>
        </p:nvSpPr>
        <p:spPr>
          <a:xfrm>
            <a:off x="1026000" y="6516000"/>
            <a:ext cx="5940000" cy="169200"/>
          </a:xfrm>
          <a:prstGeom prst="rect">
            <a:avLst/>
          </a:prstGeom>
        </p:spPr>
        <p:txBody>
          <a:bodyPr vert="horz" lIns="0" tIns="0" rIns="0" bIns="0" rtlCol="0" anchor="t" anchorCtr="0">
            <a:noAutofit/>
          </a:bodyPr>
          <a:lstStyle>
            <a:lvl1pPr marL="0" algn="l" defTabSz="685800" rtl="0" eaLnBrk="1" latinLnBrk="0" hangingPunct="1">
              <a:lnSpc>
                <a:spcPct val="100000"/>
              </a:lnSpc>
              <a:spcBef>
                <a:spcPts val="83"/>
              </a:spcBef>
              <a:spcAft>
                <a:spcPts val="83"/>
              </a:spcAft>
              <a:buNone/>
              <a:defRPr sz="675" b="0" i="0">
                <a:solidFill>
                  <a:schemeClr val="tx1"/>
                </a:solidFill>
                <a:latin typeface="+mn-lt"/>
              </a:defRPr>
            </a:lvl1pPr>
          </a:lstStyle>
          <a:p>
            <a:pPr>
              <a:defRPr/>
            </a:pPr>
            <a:r>
              <a:rPr lang="de-DE">
                <a:solidFill>
                  <a:srgbClr val="000000"/>
                </a:solidFill>
              </a:rPr>
              <a:t>| Optional</a:t>
            </a:r>
          </a:p>
        </p:txBody>
      </p:sp>
      <p:sp>
        <p:nvSpPr>
          <p:cNvPr id="4" name="Datumsplatzhalter 3"/>
          <p:cNvSpPr>
            <a:spLocks noGrp="1"/>
          </p:cNvSpPr>
          <p:nvPr>
            <p:ph type="dt" sz="half" idx="2"/>
          </p:nvPr>
        </p:nvSpPr>
        <p:spPr>
          <a:xfrm>
            <a:off x="515700" y="6516000"/>
            <a:ext cx="351000" cy="151200"/>
          </a:xfrm>
          <a:prstGeom prst="rect">
            <a:avLst/>
          </a:prstGeom>
        </p:spPr>
        <p:txBody>
          <a:bodyPr vert="horz" wrap="none" lIns="0" tIns="0" rIns="0" bIns="0" rtlCol="0" anchor="t" anchorCtr="0">
            <a:noAutofit/>
          </a:bodyPr>
          <a:lstStyle>
            <a:lvl1pPr marL="0" algn="l" defTabSz="685800" rtl="0" eaLnBrk="1" latinLnBrk="0" hangingPunct="1">
              <a:lnSpc>
                <a:spcPct val="100000"/>
              </a:lnSpc>
              <a:spcBef>
                <a:spcPts val="83"/>
              </a:spcBef>
              <a:spcAft>
                <a:spcPts val="83"/>
              </a:spcAft>
              <a:buNone/>
              <a:defRPr sz="675" b="0" i="0">
                <a:solidFill>
                  <a:schemeClr val="tx1"/>
                </a:solidFill>
                <a:latin typeface="+mn-lt"/>
              </a:defRPr>
            </a:lvl1pPr>
          </a:lstStyle>
          <a:p>
            <a:pPr>
              <a:defRPr/>
            </a:pPr>
            <a:fld id="{C2DB60D2-BC6A-46E6-9CF7-E32531D2CD29}" type="datetime1">
              <a:rPr lang="de-DE" smtClean="0">
                <a:solidFill>
                  <a:srgbClr val="000000"/>
                </a:solidFill>
              </a:rPr>
              <a:pPr>
                <a:defRPr/>
              </a:pPr>
              <a:t>21.02.2024</a:t>
            </a:fld>
            <a:endParaRPr lang="de-DE">
              <a:solidFill>
                <a:srgbClr val="000000"/>
              </a:solidFill>
            </a:endParaRPr>
          </a:p>
        </p:txBody>
      </p:sp>
      <p:sp>
        <p:nvSpPr>
          <p:cNvPr id="6" name="Foliennummernplatzhalter 5"/>
          <p:cNvSpPr>
            <a:spLocks noGrp="1"/>
          </p:cNvSpPr>
          <p:nvPr>
            <p:ph type="sldNum" sz="quarter" idx="4"/>
          </p:nvPr>
        </p:nvSpPr>
        <p:spPr>
          <a:xfrm>
            <a:off x="170100" y="6516000"/>
            <a:ext cx="270000" cy="151200"/>
          </a:xfrm>
          <a:prstGeom prst="rect">
            <a:avLst/>
          </a:prstGeom>
        </p:spPr>
        <p:txBody>
          <a:bodyPr vert="horz" lIns="0" tIns="0" rIns="0" bIns="0" rtlCol="0" anchor="t">
            <a:noAutofit/>
          </a:bodyPr>
          <a:lstStyle>
            <a:lvl1pPr marL="0" algn="l" defTabSz="685800" rtl="0" eaLnBrk="1" latinLnBrk="0" hangingPunct="1">
              <a:lnSpc>
                <a:spcPct val="100000"/>
              </a:lnSpc>
              <a:spcBef>
                <a:spcPts val="83"/>
              </a:spcBef>
              <a:spcAft>
                <a:spcPts val="83"/>
              </a:spcAft>
              <a:buNone/>
              <a:defRPr sz="675" b="1" i="0">
                <a:solidFill>
                  <a:schemeClr val="tx1"/>
                </a:solidFill>
                <a:latin typeface="+mn-lt"/>
              </a:defRPr>
            </a:lvl1pPr>
          </a:lstStyle>
          <a:p>
            <a:pPr>
              <a:defRPr/>
            </a:pPr>
            <a:fld id="{D7C0CCF7-DF53-4ADB-AAD8-9742C01AD446}" type="slidenum">
              <a:rPr lang="de-DE" smtClean="0">
                <a:solidFill>
                  <a:srgbClr val="000000"/>
                </a:solidFill>
              </a:rPr>
              <a:pPr>
                <a:defRPr/>
              </a:pPr>
              <a:t>‹#›</a:t>
            </a:fld>
            <a:endParaRPr lang="de-DE">
              <a:solidFill>
                <a:srgbClr val="000000"/>
              </a:solidFill>
            </a:endParaRPr>
          </a:p>
        </p:txBody>
      </p:sp>
      <p:sp>
        <p:nvSpPr>
          <p:cNvPr id="8" name="Title Placeholder 7">
            <a:extLst>
              <a:ext uri="{FF2B5EF4-FFF2-40B4-BE49-F238E27FC236}">
                <a16:creationId xmlns:a16="http://schemas.microsoft.com/office/drawing/2014/main" id="{B16A5E9B-EFB9-4B52-A5B2-2AD62A660A51}"/>
              </a:ext>
            </a:extLst>
          </p:cNvPr>
          <p:cNvSpPr>
            <a:spLocks noGrp="1"/>
          </p:cNvSpPr>
          <p:nvPr>
            <p:ph type="title"/>
          </p:nvPr>
        </p:nvSpPr>
        <p:spPr>
          <a:xfrm>
            <a:off x="164700" y="432000"/>
            <a:ext cx="8802000" cy="853200"/>
          </a:xfrm>
          <a:prstGeom prst="rect">
            <a:avLst/>
          </a:prstGeom>
        </p:spPr>
        <p:txBody>
          <a:bodyPr vert="horz" lIns="0" tIns="0" rIns="0" bIns="0" rtlCol="0" anchor="t">
            <a:noAutofit/>
          </a:bodyPr>
          <a:lstStyle/>
          <a:p>
            <a:r>
              <a:rPr lang="en-US"/>
              <a:t>Click to edit Master title style</a:t>
            </a:r>
          </a:p>
        </p:txBody>
      </p:sp>
      <p:sp>
        <p:nvSpPr>
          <p:cNvPr id="9" name="Text Placeholder 8">
            <a:extLst>
              <a:ext uri="{FF2B5EF4-FFF2-40B4-BE49-F238E27FC236}">
                <a16:creationId xmlns:a16="http://schemas.microsoft.com/office/drawing/2014/main" id="{218DF943-E989-4392-A2D1-120E2182345F}"/>
              </a:ext>
            </a:extLst>
          </p:cNvPr>
          <p:cNvSpPr>
            <a:spLocks noGrp="1"/>
          </p:cNvSpPr>
          <p:nvPr>
            <p:ph type="body" idx="1"/>
          </p:nvPr>
        </p:nvSpPr>
        <p:spPr>
          <a:xfrm>
            <a:off x="159300" y="1965600"/>
            <a:ext cx="8815500" cy="390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a:extLst>
              <a:ext uri="{FF2B5EF4-FFF2-40B4-BE49-F238E27FC236}">
                <a16:creationId xmlns:a16="http://schemas.microsoft.com/office/drawing/2014/main" id="{8F0144A4-E519-43A6-A6F5-84271746B8EE}"/>
              </a:ext>
            </a:extLst>
          </p:cNvPr>
          <p:cNvGrpSpPr/>
          <p:nvPr userDrawn="1"/>
        </p:nvGrpSpPr>
        <p:grpSpPr>
          <a:xfrm>
            <a:off x="7200900" y="6091200"/>
            <a:ext cx="1944000" cy="540000"/>
            <a:chOff x="9601200" y="6091200"/>
            <a:chExt cx="2592000" cy="540000"/>
          </a:xfrm>
        </p:grpSpPr>
        <p:sp>
          <p:nvSpPr>
            <p:cNvPr id="10" name="Rechteck 9">
              <a:extLst>
                <a:ext uri="{FF2B5EF4-FFF2-40B4-BE49-F238E27FC236}">
                  <a16:creationId xmlns:a16="http://schemas.microsoft.com/office/drawing/2014/main" id="{197E5F5D-9039-493D-9DC1-A5E70DAEDE09}"/>
                </a:ext>
              </a:extLst>
            </p:cNvPr>
            <p:cNvSpPr/>
            <p:nvPr userDrawn="1"/>
          </p:nvSpPr>
          <p:spPr>
            <a:xfrm>
              <a:off x="9601200" y="6091200"/>
              <a:ext cx="2592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FFFFFF"/>
                </a:solidFill>
                <a:effectLst/>
                <a:uLnTx/>
                <a:uFillTx/>
                <a:latin typeface="Arial" panose="020B0604020202020204"/>
                <a:cs typeface="Arial"/>
              </a:endParaRPr>
            </a:p>
          </p:txBody>
        </p:sp>
        <p:pic>
          <p:nvPicPr>
            <p:cNvPr id="11" name="Grafik 10">
              <a:extLst>
                <a:ext uri="{FF2B5EF4-FFF2-40B4-BE49-F238E27FC236}">
                  <a16:creationId xmlns:a16="http://schemas.microsoft.com/office/drawing/2014/main" id="{30DF2564-4DFA-485C-B2BF-1D3760A38745}"/>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9734400" y="6224400"/>
              <a:ext cx="808391" cy="292882"/>
            </a:xfrm>
            <a:prstGeom prst="rect">
              <a:avLst/>
            </a:prstGeom>
          </p:spPr>
        </p:pic>
        <p:pic>
          <p:nvPicPr>
            <p:cNvPr id="14" name="Picture 13">
              <a:extLst>
                <a:ext uri="{FF2B5EF4-FFF2-40B4-BE49-F238E27FC236}">
                  <a16:creationId xmlns:a16="http://schemas.microsoft.com/office/drawing/2014/main" id="{F4320BB3-C926-4D02-A26C-2E9F315B3229}"/>
                </a:ext>
              </a:extLst>
            </p:cNvPr>
            <p:cNvPicPr>
              <a:picLocks/>
            </p:cNvPicPr>
            <p:nvPr/>
          </p:nvPicPr>
          <p:blipFill>
            <a:blip r:embed="rId31" cstate="email">
              <a:extLst>
                <a:ext uri="{28A0092B-C50C-407E-A947-70E740481C1C}">
                  <a14:useLocalDpi xmlns:a14="http://schemas.microsoft.com/office/drawing/2010/main"/>
                </a:ext>
              </a:extLst>
            </a:blip>
            <a:stretch>
              <a:fillRect/>
            </a:stretch>
          </p:blipFill>
          <p:spPr>
            <a:xfrm>
              <a:off x="10812791" y="6214680"/>
              <a:ext cx="586800" cy="293400"/>
            </a:xfrm>
            <a:prstGeom prst="rect">
              <a:avLst/>
            </a:prstGeom>
          </p:spPr>
        </p:pic>
        <p:cxnSp>
          <p:nvCxnSpPr>
            <p:cNvPr id="12" name="Straight Connector 11">
              <a:extLst>
                <a:ext uri="{FF2B5EF4-FFF2-40B4-BE49-F238E27FC236}">
                  <a16:creationId xmlns:a16="http://schemas.microsoft.com/office/drawing/2014/main" id="{22470838-5317-4ECE-BE40-BBD900505915}"/>
                </a:ext>
              </a:extLst>
            </p:cNvPr>
            <p:cNvCxnSpPr/>
            <p:nvPr/>
          </p:nvCxnSpPr>
          <p:spPr>
            <a:xfrm>
              <a:off x="10677791" y="6158700"/>
              <a:ext cx="0" cy="405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 name="MSIPCMContentMarking" descr="{&quot;HashCode&quot;:2082987499,&quot;Placement&quot;:&quot;Footer&quot;,&quot;Top&quot;:520.3781,&quot;Left&quot;:332.558044,&quot;SlideWidth&quot;:720,&quot;SlideHeight&quot;:540}">
            <a:extLst>
              <a:ext uri="{FF2B5EF4-FFF2-40B4-BE49-F238E27FC236}">
                <a16:creationId xmlns:a16="http://schemas.microsoft.com/office/drawing/2014/main" id="{030FBCE7-DF71-4307-976F-249EF9D431C5}"/>
              </a:ext>
            </a:extLst>
          </p:cNvPr>
          <p:cNvSpPr txBox="1"/>
          <p:nvPr userDrawn="1"/>
        </p:nvSpPr>
        <p:spPr>
          <a:xfrm>
            <a:off x="4223487" y="6608802"/>
            <a:ext cx="697026" cy="249198"/>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Arial" panose="020B0604020202020204" pitchFamily="34" charset="0"/>
              </a:rPr>
              <a:t>Internal</a:t>
            </a:r>
          </a:p>
        </p:txBody>
      </p:sp>
    </p:spTree>
    <p:custDataLst>
      <p:tags r:id="rId25"/>
    </p:custDataLst>
    <p:extLst>
      <p:ext uri="{BB962C8B-B14F-4D97-AF65-F5344CB8AC3E}">
        <p14:creationId xmlns:p14="http://schemas.microsoft.com/office/powerpoint/2010/main" val="381348490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 id="2147483754" r:id="rId19"/>
    <p:sldLayoutId id="2147483755" r:id="rId20"/>
    <p:sldLayoutId id="2147483756" r:id="rId21"/>
    <p:sldLayoutId id="2147483757" r:id="rId22"/>
    <p:sldLayoutId id="2147483758" r:id="rId23"/>
  </p:sldLayoutIdLst>
  <p:hf hdr="0" ftr="0"/>
  <p:txStyles>
    <p:titleStyle>
      <a:lvl1pPr algn="l" defTabSz="685800" rtl="0" eaLnBrk="1" latinLnBrk="0" hangingPunct="1">
        <a:lnSpc>
          <a:spcPct val="100000"/>
        </a:lnSpc>
        <a:spcBef>
          <a:spcPts val="83"/>
        </a:spcBef>
        <a:spcAft>
          <a:spcPts val="83"/>
        </a:spcAft>
        <a:buNone/>
        <a:defRPr sz="2100" b="1" i="0" kern="1200">
          <a:solidFill>
            <a:schemeClr val="accent1"/>
          </a:solidFill>
          <a:latin typeface="Arial" panose="020B0604020202020204" pitchFamily="34" charset="0"/>
          <a:ea typeface="+mj-ea"/>
          <a:cs typeface="+mj-cs"/>
        </a:defRPr>
      </a:lvl1pPr>
    </p:titleStyle>
    <p:bodyStyle>
      <a:lvl1pPr marL="256500" indent="-256500" algn="l" defTabSz="685800" rtl="0" eaLnBrk="1" latinLnBrk="0" hangingPunct="1">
        <a:lnSpc>
          <a:spcPct val="95000"/>
        </a:lnSpc>
        <a:spcBef>
          <a:spcPts val="1350"/>
        </a:spcBef>
        <a:spcAft>
          <a:spcPts val="0"/>
        </a:spcAft>
        <a:buClr>
          <a:schemeClr val="accent1"/>
        </a:buClr>
        <a:buSzPct val="100000"/>
        <a:buFont typeface="Wingdings" panose="05000000000000000000" pitchFamily="2" charset="2"/>
        <a:buChar char=""/>
        <a:defRPr sz="1500" b="0" i="0" kern="1200" baseline="0">
          <a:solidFill>
            <a:schemeClr val="tx1"/>
          </a:solidFill>
          <a:latin typeface="Arial" panose="020B0604020202020204" pitchFamily="34" charset="0"/>
          <a:ea typeface="+mn-ea"/>
          <a:cs typeface="+mn-cs"/>
        </a:defRPr>
      </a:lvl1pPr>
      <a:lvl2pPr marL="467100" indent="-199800" algn="l" defTabSz="685800" rtl="0" eaLnBrk="1" latinLnBrk="0" hangingPunct="1">
        <a:lnSpc>
          <a:spcPct val="95000"/>
        </a:lnSpc>
        <a:spcBef>
          <a:spcPts val="450"/>
        </a:spcBef>
        <a:spcAft>
          <a:spcPts val="0"/>
        </a:spcAft>
        <a:buClr>
          <a:schemeClr val="accent1"/>
        </a:buClr>
        <a:buSzPct val="100000"/>
        <a:buFont typeface="Wingdings 3" panose="05040102010807070707" pitchFamily="18" charset="2"/>
        <a:buChar char=""/>
        <a:defRPr sz="1500" b="0" i="0" kern="1200" baseline="0">
          <a:solidFill>
            <a:schemeClr val="tx1"/>
          </a:solidFill>
          <a:latin typeface="Arial" panose="020B0604020202020204" pitchFamily="34" charset="0"/>
          <a:ea typeface="+mn-ea"/>
          <a:cs typeface="+mn-cs"/>
        </a:defRPr>
      </a:lvl2pPr>
      <a:lvl3pPr marL="675000" indent="-207900" algn="l" defTabSz="685800" rtl="0" eaLnBrk="1" latinLnBrk="0" hangingPunct="1">
        <a:lnSpc>
          <a:spcPct val="95000"/>
        </a:lnSpc>
        <a:spcBef>
          <a:spcPts val="0"/>
        </a:spcBef>
        <a:spcAft>
          <a:spcPts val="0"/>
        </a:spcAft>
        <a:buClr>
          <a:schemeClr val="accent1"/>
        </a:buClr>
        <a:buSzPct val="100000"/>
        <a:buFont typeface="Wingdings" panose="05000000000000000000" pitchFamily="2" charset="2"/>
        <a:buChar char=""/>
        <a:defRPr sz="1500" b="0" i="0" kern="1200" baseline="0">
          <a:solidFill>
            <a:schemeClr val="tx1"/>
          </a:solidFill>
          <a:latin typeface="Arial" panose="020B0604020202020204" pitchFamily="34" charset="0"/>
          <a:ea typeface="+mn-ea"/>
          <a:cs typeface="+mn-cs"/>
        </a:defRPr>
      </a:lvl3pPr>
      <a:lvl4pPr marL="874800" indent="-199800" algn="l" defTabSz="685800" rtl="0" eaLnBrk="1" latinLnBrk="0" hangingPunct="1">
        <a:lnSpc>
          <a:spcPct val="95000"/>
        </a:lnSpc>
        <a:spcBef>
          <a:spcPts val="0"/>
        </a:spcBef>
        <a:spcAft>
          <a:spcPts val="0"/>
        </a:spcAft>
        <a:buClr>
          <a:schemeClr val="tx1"/>
        </a:buClr>
        <a:buSzPct val="100000"/>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4pPr>
      <a:lvl5pPr marL="1217700" indent="-199800" algn="l" defTabSz="685800" rtl="0" eaLnBrk="1" latinLnBrk="0" hangingPunct="1">
        <a:lnSpc>
          <a:spcPct val="95000"/>
        </a:lnSpc>
        <a:spcBef>
          <a:spcPts val="0"/>
        </a:spcBef>
        <a:spcAft>
          <a:spcPts val="0"/>
        </a:spcAft>
        <a:buClr>
          <a:schemeClr val="tx1"/>
        </a:buClr>
        <a:buSzPct val="100000"/>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5pPr>
      <a:lvl6pPr marL="1560600" indent="-199800" algn="l" defTabSz="685800" rtl="0" eaLnBrk="1" latinLnBrk="0" hangingPunct="1">
        <a:lnSpc>
          <a:spcPct val="95000"/>
        </a:lnSpc>
        <a:spcBef>
          <a:spcPts val="0"/>
        </a:spcBef>
        <a:buClrTx/>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6pPr>
      <a:lvl7pPr marL="1903500" indent="-199800" algn="l" defTabSz="685800" rtl="0" eaLnBrk="1" latinLnBrk="0" hangingPunct="1">
        <a:lnSpc>
          <a:spcPct val="95000"/>
        </a:lnSpc>
        <a:spcBef>
          <a:spcPts val="0"/>
        </a:spcBef>
        <a:buClrTx/>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7pPr>
      <a:lvl8pPr marL="2246400" indent="-199800" algn="l" defTabSz="685800" rtl="0" eaLnBrk="1" latinLnBrk="0" hangingPunct="1">
        <a:lnSpc>
          <a:spcPct val="95000"/>
        </a:lnSpc>
        <a:spcBef>
          <a:spcPts val="0"/>
        </a:spcBef>
        <a:buClrTx/>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8pPr>
      <a:lvl9pPr marL="2589300" indent="-199800" algn="l" defTabSz="685800" rtl="0" eaLnBrk="1" latinLnBrk="0" hangingPunct="1">
        <a:lnSpc>
          <a:spcPct val="95000"/>
        </a:lnSpc>
        <a:spcBef>
          <a:spcPts val="0"/>
        </a:spcBef>
        <a:buClrTx/>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52" userDrawn="1">
          <p15:clr>
            <a:srgbClr val="F26B43"/>
          </p15:clr>
        </p15:guide>
        <p15:guide id="2" orient="horz" pos="4184" userDrawn="1">
          <p15:clr>
            <a:srgbClr val="F26B43"/>
          </p15:clr>
        </p15:guide>
        <p15:guide id="3" orient="horz" pos="4048" userDrawn="1">
          <p15:clr>
            <a:srgbClr val="F26B43"/>
          </p15:clr>
        </p15:guide>
        <p15:guide id="4" orient="horz" pos="1272" userDrawn="1">
          <p15:clr>
            <a:srgbClr val="F26B43"/>
          </p15:clr>
        </p15:guide>
        <p15:guide id="5" pos="108" userDrawn="1">
          <p15:clr>
            <a:srgbClr val="F26B43"/>
          </p15:clr>
        </p15:guide>
        <p15:guide id="6" orient="horz"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9EAF2777-10EC-430C-BC16-CA18ACB4CD98}"/>
              </a:ext>
            </a:extLst>
          </p:cNvPr>
          <p:cNvGraphicFramePr>
            <a:graphicFrameLocks noChangeAspect="1"/>
          </p:cNvGraphicFramePr>
          <p:nvPr userDrawn="1">
            <p:custDataLst>
              <p:tags r:id="rId3"/>
            </p:custDataLst>
            <p:extLst>
              <p:ext uri="{D42A27DB-BD31-4B8C-83A1-F6EECF244321}">
                <p14:modId xmlns:p14="http://schemas.microsoft.com/office/powerpoint/2010/main" val="2498363971"/>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5" imgW="306" imgH="305" progId="TCLayout.ActiveDocument.1">
                  <p:embed/>
                </p:oleObj>
              </mc:Choice>
              <mc:Fallback>
                <p:oleObj name="think-cell Slide" r:id="rId5" imgW="306" imgH="305" progId="TCLayout.ActiveDocument.1">
                  <p:embed/>
                  <p:pic>
                    <p:nvPicPr>
                      <p:cNvPr id="17" name="Object 16" hidden="1">
                        <a:extLst>
                          <a:ext uri="{FF2B5EF4-FFF2-40B4-BE49-F238E27FC236}">
                            <a16:creationId xmlns:a16="http://schemas.microsoft.com/office/drawing/2014/main" id="{9EAF2777-10EC-430C-BC16-CA18ACB4CD98}"/>
                          </a:ext>
                        </a:extLst>
                      </p:cNvPr>
                      <p:cNvPicPr/>
                      <p:nvPr/>
                    </p:nvPicPr>
                    <p:blipFill>
                      <a:blip r:embed="rId6"/>
                      <a:stretch>
                        <a:fillRect/>
                      </a:stretch>
                    </p:blipFill>
                    <p:spPr>
                      <a:xfrm>
                        <a:off x="1191" y="1588"/>
                        <a:ext cx="1191"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311EB855-E127-4A9C-A816-E893E464AE45}"/>
              </a:ext>
            </a:extLst>
          </p:cNvPr>
          <p:cNvSpPr/>
          <p:nvPr userDrawn="1">
            <p:custDataLst>
              <p:tags r:id="rId4"/>
            </p:custDataLst>
          </p:nvPr>
        </p:nvSpPr>
        <p:spPr>
          <a:xfrm>
            <a:off x="0" y="0"/>
            <a:ext cx="119063"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2100" b="1" i="0" baseline="0">
              <a:latin typeface="Arial" panose="020B0604020202020204" pitchFamily="34" charset="0"/>
              <a:cs typeface="Arial" panose="020B0604020202020204" pitchFamily="34" charset="0"/>
              <a:sym typeface="Arial" panose="020B0604020202020204" pitchFamily="34" charset="0"/>
            </a:endParaRPr>
          </a:p>
        </p:txBody>
      </p:sp>
      <p:sp>
        <p:nvSpPr>
          <p:cNvPr id="5" name="Fußzeilenplatzhalter 4"/>
          <p:cNvSpPr>
            <a:spLocks noGrp="1"/>
          </p:cNvSpPr>
          <p:nvPr>
            <p:ph type="ftr" sz="quarter" idx="3"/>
          </p:nvPr>
        </p:nvSpPr>
        <p:spPr>
          <a:xfrm>
            <a:off x="1026000" y="6516000"/>
            <a:ext cx="5940000" cy="169200"/>
          </a:xfrm>
          <a:prstGeom prst="rect">
            <a:avLst/>
          </a:prstGeom>
        </p:spPr>
        <p:txBody>
          <a:bodyPr vert="horz" lIns="0" tIns="0" rIns="0" bIns="0" rtlCol="0" anchor="t" anchorCtr="0">
            <a:noAutofit/>
          </a:bodyPr>
          <a:lstStyle>
            <a:lvl1pPr marL="0" algn="l" defTabSz="685800" rtl="0" eaLnBrk="1" latinLnBrk="0" hangingPunct="1">
              <a:lnSpc>
                <a:spcPct val="100000"/>
              </a:lnSpc>
              <a:spcBef>
                <a:spcPts val="83"/>
              </a:spcBef>
              <a:spcAft>
                <a:spcPts val="83"/>
              </a:spcAft>
              <a:buNone/>
              <a:defRPr sz="675" b="0" i="0">
                <a:solidFill>
                  <a:schemeClr val="tx1"/>
                </a:solidFill>
                <a:latin typeface="+mn-lt"/>
              </a:defRPr>
            </a:lvl1pPr>
          </a:lstStyle>
          <a:p>
            <a:pPr>
              <a:defRPr/>
            </a:pPr>
            <a:r>
              <a:rPr lang="de-DE">
                <a:solidFill>
                  <a:srgbClr val="000000"/>
                </a:solidFill>
              </a:rPr>
              <a:t>| Optional</a:t>
            </a:r>
          </a:p>
        </p:txBody>
      </p:sp>
      <p:sp>
        <p:nvSpPr>
          <p:cNvPr id="4" name="Datumsplatzhalter 3"/>
          <p:cNvSpPr>
            <a:spLocks noGrp="1"/>
          </p:cNvSpPr>
          <p:nvPr>
            <p:ph type="dt" sz="half" idx="2"/>
          </p:nvPr>
        </p:nvSpPr>
        <p:spPr>
          <a:xfrm>
            <a:off x="515700" y="6516000"/>
            <a:ext cx="351000" cy="151200"/>
          </a:xfrm>
          <a:prstGeom prst="rect">
            <a:avLst/>
          </a:prstGeom>
        </p:spPr>
        <p:txBody>
          <a:bodyPr vert="horz" wrap="none" lIns="0" tIns="0" rIns="0" bIns="0" rtlCol="0" anchor="t" anchorCtr="0">
            <a:noAutofit/>
          </a:bodyPr>
          <a:lstStyle>
            <a:lvl1pPr marL="0" algn="l" defTabSz="685800" rtl="0" eaLnBrk="1" latinLnBrk="0" hangingPunct="1">
              <a:lnSpc>
                <a:spcPct val="100000"/>
              </a:lnSpc>
              <a:spcBef>
                <a:spcPts val="83"/>
              </a:spcBef>
              <a:spcAft>
                <a:spcPts val="83"/>
              </a:spcAft>
              <a:buNone/>
              <a:defRPr sz="675" b="0" i="0">
                <a:solidFill>
                  <a:schemeClr val="tx1"/>
                </a:solidFill>
                <a:latin typeface="+mn-lt"/>
              </a:defRPr>
            </a:lvl1pPr>
          </a:lstStyle>
          <a:p>
            <a:pPr>
              <a:defRPr/>
            </a:pPr>
            <a:fld id="{C2DB60D2-BC6A-46E6-9CF7-E32531D2CD29}" type="datetime1">
              <a:rPr lang="de-DE" smtClean="0">
                <a:solidFill>
                  <a:srgbClr val="000000"/>
                </a:solidFill>
              </a:rPr>
              <a:pPr>
                <a:defRPr/>
              </a:pPr>
              <a:t>21.02.2024</a:t>
            </a:fld>
            <a:endParaRPr lang="de-DE">
              <a:solidFill>
                <a:srgbClr val="000000"/>
              </a:solidFill>
            </a:endParaRPr>
          </a:p>
        </p:txBody>
      </p:sp>
      <p:sp>
        <p:nvSpPr>
          <p:cNvPr id="6" name="Foliennummernplatzhalter 5"/>
          <p:cNvSpPr>
            <a:spLocks noGrp="1"/>
          </p:cNvSpPr>
          <p:nvPr>
            <p:ph type="sldNum" sz="quarter" idx="4"/>
          </p:nvPr>
        </p:nvSpPr>
        <p:spPr>
          <a:xfrm>
            <a:off x="170100" y="6516000"/>
            <a:ext cx="270000" cy="151200"/>
          </a:xfrm>
          <a:prstGeom prst="rect">
            <a:avLst/>
          </a:prstGeom>
        </p:spPr>
        <p:txBody>
          <a:bodyPr vert="horz" lIns="0" tIns="0" rIns="0" bIns="0" rtlCol="0" anchor="t">
            <a:noAutofit/>
          </a:bodyPr>
          <a:lstStyle>
            <a:lvl1pPr marL="0" algn="l" defTabSz="685800" rtl="0" eaLnBrk="1" latinLnBrk="0" hangingPunct="1">
              <a:lnSpc>
                <a:spcPct val="100000"/>
              </a:lnSpc>
              <a:spcBef>
                <a:spcPts val="83"/>
              </a:spcBef>
              <a:spcAft>
                <a:spcPts val="83"/>
              </a:spcAft>
              <a:buNone/>
              <a:defRPr sz="675" b="1" i="0">
                <a:solidFill>
                  <a:schemeClr val="tx1"/>
                </a:solidFill>
                <a:latin typeface="+mn-lt"/>
              </a:defRPr>
            </a:lvl1pPr>
          </a:lstStyle>
          <a:p>
            <a:pPr>
              <a:defRPr/>
            </a:pPr>
            <a:fld id="{D7C0CCF7-DF53-4ADB-AAD8-9742C01AD446}" type="slidenum">
              <a:rPr lang="de-DE" smtClean="0">
                <a:solidFill>
                  <a:srgbClr val="000000"/>
                </a:solidFill>
              </a:rPr>
              <a:pPr>
                <a:defRPr/>
              </a:pPr>
              <a:t>‹#›</a:t>
            </a:fld>
            <a:endParaRPr lang="de-DE">
              <a:solidFill>
                <a:srgbClr val="000000"/>
              </a:solidFill>
            </a:endParaRPr>
          </a:p>
        </p:txBody>
      </p:sp>
      <p:sp>
        <p:nvSpPr>
          <p:cNvPr id="8" name="Title Placeholder 7">
            <a:extLst>
              <a:ext uri="{FF2B5EF4-FFF2-40B4-BE49-F238E27FC236}">
                <a16:creationId xmlns:a16="http://schemas.microsoft.com/office/drawing/2014/main" id="{B16A5E9B-EFB9-4B52-A5B2-2AD62A660A51}"/>
              </a:ext>
            </a:extLst>
          </p:cNvPr>
          <p:cNvSpPr>
            <a:spLocks noGrp="1"/>
          </p:cNvSpPr>
          <p:nvPr>
            <p:ph type="title"/>
          </p:nvPr>
        </p:nvSpPr>
        <p:spPr>
          <a:xfrm>
            <a:off x="164700" y="432000"/>
            <a:ext cx="8802000" cy="853200"/>
          </a:xfrm>
          <a:prstGeom prst="rect">
            <a:avLst/>
          </a:prstGeom>
        </p:spPr>
        <p:txBody>
          <a:bodyPr vert="horz" lIns="0" tIns="0" rIns="0" bIns="0" rtlCol="0" anchor="t">
            <a:noAutofit/>
          </a:bodyPr>
          <a:lstStyle/>
          <a:p>
            <a:r>
              <a:rPr lang="en-US"/>
              <a:t>Click to edit Master title style</a:t>
            </a:r>
          </a:p>
        </p:txBody>
      </p:sp>
      <p:sp>
        <p:nvSpPr>
          <p:cNvPr id="9" name="Text Placeholder 8">
            <a:extLst>
              <a:ext uri="{FF2B5EF4-FFF2-40B4-BE49-F238E27FC236}">
                <a16:creationId xmlns:a16="http://schemas.microsoft.com/office/drawing/2014/main" id="{218DF943-E989-4392-A2D1-120E2182345F}"/>
              </a:ext>
            </a:extLst>
          </p:cNvPr>
          <p:cNvSpPr>
            <a:spLocks noGrp="1"/>
          </p:cNvSpPr>
          <p:nvPr>
            <p:ph type="body" idx="1"/>
          </p:nvPr>
        </p:nvSpPr>
        <p:spPr>
          <a:xfrm>
            <a:off x="159300" y="1965600"/>
            <a:ext cx="8815500" cy="390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 name="Group 14" hidden="1">
            <a:extLst>
              <a:ext uri="{FF2B5EF4-FFF2-40B4-BE49-F238E27FC236}">
                <a16:creationId xmlns:a16="http://schemas.microsoft.com/office/drawing/2014/main" id="{8F0144A4-E519-43A6-A6F5-84271746B8EE}"/>
              </a:ext>
            </a:extLst>
          </p:cNvPr>
          <p:cNvGrpSpPr/>
          <p:nvPr userDrawn="1"/>
        </p:nvGrpSpPr>
        <p:grpSpPr>
          <a:xfrm>
            <a:off x="7200900" y="6091200"/>
            <a:ext cx="1944000" cy="540000"/>
            <a:chOff x="9601200" y="6091200"/>
            <a:chExt cx="2592000" cy="540000"/>
          </a:xfrm>
        </p:grpSpPr>
        <p:sp>
          <p:nvSpPr>
            <p:cNvPr id="10" name="Rechteck 9" hidden="1">
              <a:extLst>
                <a:ext uri="{FF2B5EF4-FFF2-40B4-BE49-F238E27FC236}">
                  <a16:creationId xmlns:a16="http://schemas.microsoft.com/office/drawing/2014/main" id="{197E5F5D-9039-493D-9DC1-A5E70DAEDE09}"/>
                </a:ext>
              </a:extLst>
            </p:cNvPr>
            <p:cNvSpPr/>
            <p:nvPr userDrawn="1"/>
          </p:nvSpPr>
          <p:spPr>
            <a:xfrm>
              <a:off x="9601200" y="6091200"/>
              <a:ext cx="2592000" cy="54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de-DE" sz="1350" b="0" i="0" u="none" strike="noStrike" kern="1200" cap="none" spc="0" normalizeH="0" baseline="0" noProof="0">
                <a:ln>
                  <a:noFill/>
                </a:ln>
                <a:solidFill>
                  <a:srgbClr val="FFFFFF"/>
                </a:solidFill>
                <a:effectLst/>
                <a:uLnTx/>
                <a:uFillTx/>
                <a:latin typeface="Arial" panose="020B0604020202020204"/>
                <a:cs typeface="Arial"/>
              </a:endParaRPr>
            </a:p>
          </p:txBody>
        </p:sp>
        <p:pic>
          <p:nvPicPr>
            <p:cNvPr id="11" name="Grafik 10" hidden="1">
              <a:extLst>
                <a:ext uri="{FF2B5EF4-FFF2-40B4-BE49-F238E27FC236}">
                  <a16:creationId xmlns:a16="http://schemas.microsoft.com/office/drawing/2014/main" id="{30DF2564-4DFA-485C-B2BF-1D3760A38745}"/>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734400" y="6224400"/>
              <a:ext cx="808391" cy="292882"/>
            </a:xfrm>
            <a:prstGeom prst="rect">
              <a:avLst/>
            </a:prstGeom>
          </p:spPr>
        </p:pic>
        <p:pic>
          <p:nvPicPr>
            <p:cNvPr id="14" name="Picture 13" hidden="1">
              <a:extLst>
                <a:ext uri="{FF2B5EF4-FFF2-40B4-BE49-F238E27FC236}">
                  <a16:creationId xmlns:a16="http://schemas.microsoft.com/office/drawing/2014/main" id="{F4320BB3-C926-4D02-A26C-2E9F315B3229}"/>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10812791" y="6214680"/>
              <a:ext cx="586800" cy="293400"/>
            </a:xfrm>
            <a:prstGeom prst="rect">
              <a:avLst/>
            </a:prstGeom>
          </p:spPr>
        </p:pic>
        <p:cxnSp>
          <p:nvCxnSpPr>
            <p:cNvPr id="12" name="Straight Connector 11" hidden="1">
              <a:extLst>
                <a:ext uri="{FF2B5EF4-FFF2-40B4-BE49-F238E27FC236}">
                  <a16:creationId xmlns:a16="http://schemas.microsoft.com/office/drawing/2014/main" id="{22470838-5317-4ECE-BE40-BBD900505915}"/>
                </a:ext>
              </a:extLst>
            </p:cNvPr>
            <p:cNvCxnSpPr/>
            <p:nvPr/>
          </p:nvCxnSpPr>
          <p:spPr>
            <a:xfrm>
              <a:off x="10677791" y="6158700"/>
              <a:ext cx="0" cy="405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sp>
        <p:nvSpPr>
          <p:cNvPr id="2" name="MSIPCMContentMarking" descr="{&quot;HashCode&quot;:2082987499,&quot;Placement&quot;:&quot;Footer&quot;,&quot;Top&quot;:520.3781,&quot;Left&quot;:332.558044,&quot;SlideWidth&quot;:720,&quot;SlideHeight&quot;:540}">
            <a:extLst>
              <a:ext uri="{FF2B5EF4-FFF2-40B4-BE49-F238E27FC236}">
                <a16:creationId xmlns:a16="http://schemas.microsoft.com/office/drawing/2014/main" id="{68543A38-E40B-4905-8E22-E50CA3E0632F}"/>
              </a:ext>
            </a:extLst>
          </p:cNvPr>
          <p:cNvSpPr txBox="1"/>
          <p:nvPr userDrawn="1"/>
        </p:nvSpPr>
        <p:spPr>
          <a:xfrm>
            <a:off x="4223487" y="6608802"/>
            <a:ext cx="697026" cy="249198"/>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2754789995"/>
      </p:ext>
    </p:extLst>
  </p:cSld>
  <p:clrMap bg1="lt1" tx1="dk1" bg2="lt2" tx2="dk2" accent1="accent1" accent2="accent2" accent3="accent3" accent4="accent4" accent5="accent5" accent6="accent6" hlink="hlink" folHlink="folHlink"/>
  <p:sldLayoutIdLst>
    <p:sldLayoutId id="2147483764" r:id="rId1"/>
  </p:sldLayoutIdLst>
  <p:hf hdr="0" ftr="0"/>
  <p:txStyles>
    <p:titleStyle>
      <a:lvl1pPr algn="l" defTabSz="685800" rtl="0" eaLnBrk="1" latinLnBrk="0" hangingPunct="1">
        <a:lnSpc>
          <a:spcPct val="100000"/>
        </a:lnSpc>
        <a:spcBef>
          <a:spcPts val="83"/>
        </a:spcBef>
        <a:spcAft>
          <a:spcPts val="83"/>
        </a:spcAft>
        <a:buNone/>
        <a:defRPr sz="2100" b="1" i="0" kern="1200">
          <a:solidFill>
            <a:schemeClr val="accent1"/>
          </a:solidFill>
          <a:latin typeface="Arial" panose="020B0604020202020204" pitchFamily="34" charset="0"/>
          <a:ea typeface="+mj-ea"/>
          <a:cs typeface="+mj-cs"/>
        </a:defRPr>
      </a:lvl1pPr>
    </p:titleStyle>
    <p:bodyStyle>
      <a:lvl1pPr marL="256500" indent="-256500" algn="l" defTabSz="685800" rtl="0" eaLnBrk="1" latinLnBrk="0" hangingPunct="1">
        <a:lnSpc>
          <a:spcPct val="95000"/>
        </a:lnSpc>
        <a:spcBef>
          <a:spcPts val="1350"/>
        </a:spcBef>
        <a:spcAft>
          <a:spcPts val="0"/>
        </a:spcAft>
        <a:buClr>
          <a:schemeClr val="accent1"/>
        </a:buClr>
        <a:buSzPct val="100000"/>
        <a:buFont typeface="Wingdings" panose="05000000000000000000" pitchFamily="2" charset="2"/>
        <a:buChar char=""/>
        <a:defRPr sz="1500" b="0" i="0" kern="1200" baseline="0">
          <a:solidFill>
            <a:schemeClr val="tx1"/>
          </a:solidFill>
          <a:latin typeface="Arial" panose="020B0604020202020204" pitchFamily="34" charset="0"/>
          <a:ea typeface="+mn-ea"/>
          <a:cs typeface="+mn-cs"/>
        </a:defRPr>
      </a:lvl1pPr>
      <a:lvl2pPr marL="467100" indent="-199800" algn="l" defTabSz="685800" rtl="0" eaLnBrk="1" latinLnBrk="0" hangingPunct="1">
        <a:lnSpc>
          <a:spcPct val="95000"/>
        </a:lnSpc>
        <a:spcBef>
          <a:spcPts val="450"/>
        </a:spcBef>
        <a:spcAft>
          <a:spcPts val="0"/>
        </a:spcAft>
        <a:buClr>
          <a:schemeClr val="accent1"/>
        </a:buClr>
        <a:buSzPct val="100000"/>
        <a:buFont typeface="Wingdings 3" panose="05040102010807070707" pitchFamily="18" charset="2"/>
        <a:buChar char=""/>
        <a:defRPr sz="1500" b="0" i="0" kern="1200" baseline="0">
          <a:solidFill>
            <a:schemeClr val="tx1"/>
          </a:solidFill>
          <a:latin typeface="Arial" panose="020B0604020202020204" pitchFamily="34" charset="0"/>
          <a:ea typeface="+mn-ea"/>
          <a:cs typeface="+mn-cs"/>
        </a:defRPr>
      </a:lvl2pPr>
      <a:lvl3pPr marL="675000" indent="-207900" algn="l" defTabSz="685800" rtl="0" eaLnBrk="1" latinLnBrk="0" hangingPunct="1">
        <a:lnSpc>
          <a:spcPct val="95000"/>
        </a:lnSpc>
        <a:spcBef>
          <a:spcPts val="0"/>
        </a:spcBef>
        <a:spcAft>
          <a:spcPts val="0"/>
        </a:spcAft>
        <a:buClr>
          <a:schemeClr val="accent1"/>
        </a:buClr>
        <a:buSzPct val="100000"/>
        <a:buFont typeface="Wingdings" panose="05000000000000000000" pitchFamily="2" charset="2"/>
        <a:buChar char=""/>
        <a:defRPr sz="1500" b="0" i="0" kern="1200" baseline="0">
          <a:solidFill>
            <a:schemeClr val="tx1"/>
          </a:solidFill>
          <a:latin typeface="Arial" panose="020B0604020202020204" pitchFamily="34" charset="0"/>
          <a:ea typeface="+mn-ea"/>
          <a:cs typeface="+mn-cs"/>
        </a:defRPr>
      </a:lvl3pPr>
      <a:lvl4pPr marL="874800" indent="-199800" algn="l" defTabSz="685800" rtl="0" eaLnBrk="1" latinLnBrk="0" hangingPunct="1">
        <a:lnSpc>
          <a:spcPct val="95000"/>
        </a:lnSpc>
        <a:spcBef>
          <a:spcPts val="0"/>
        </a:spcBef>
        <a:spcAft>
          <a:spcPts val="0"/>
        </a:spcAft>
        <a:buClr>
          <a:schemeClr val="tx1"/>
        </a:buClr>
        <a:buSzPct val="100000"/>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4pPr>
      <a:lvl5pPr marL="1217700" indent="-199800" algn="l" defTabSz="685800" rtl="0" eaLnBrk="1" latinLnBrk="0" hangingPunct="1">
        <a:lnSpc>
          <a:spcPct val="95000"/>
        </a:lnSpc>
        <a:spcBef>
          <a:spcPts val="0"/>
        </a:spcBef>
        <a:spcAft>
          <a:spcPts val="0"/>
        </a:spcAft>
        <a:buClr>
          <a:schemeClr val="tx1"/>
        </a:buClr>
        <a:buSzPct val="100000"/>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5pPr>
      <a:lvl6pPr marL="1560600" indent="-199800" algn="l" defTabSz="685800" rtl="0" eaLnBrk="1" latinLnBrk="0" hangingPunct="1">
        <a:lnSpc>
          <a:spcPct val="95000"/>
        </a:lnSpc>
        <a:spcBef>
          <a:spcPts val="0"/>
        </a:spcBef>
        <a:buClrTx/>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6pPr>
      <a:lvl7pPr marL="1903500" indent="-199800" algn="l" defTabSz="685800" rtl="0" eaLnBrk="1" latinLnBrk="0" hangingPunct="1">
        <a:lnSpc>
          <a:spcPct val="95000"/>
        </a:lnSpc>
        <a:spcBef>
          <a:spcPts val="0"/>
        </a:spcBef>
        <a:buClrTx/>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7pPr>
      <a:lvl8pPr marL="2246400" indent="-199800" algn="l" defTabSz="685800" rtl="0" eaLnBrk="1" latinLnBrk="0" hangingPunct="1">
        <a:lnSpc>
          <a:spcPct val="95000"/>
        </a:lnSpc>
        <a:spcBef>
          <a:spcPts val="0"/>
        </a:spcBef>
        <a:buClrTx/>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8pPr>
      <a:lvl9pPr marL="2589300" indent="-199800" algn="l" defTabSz="685800" rtl="0" eaLnBrk="1" latinLnBrk="0" hangingPunct="1">
        <a:lnSpc>
          <a:spcPct val="95000"/>
        </a:lnSpc>
        <a:spcBef>
          <a:spcPts val="0"/>
        </a:spcBef>
        <a:buClrTx/>
        <a:buFont typeface="Arial" panose="020B0604020202020204" pitchFamily="34" charset="0"/>
        <a:buChar char="•"/>
        <a:defRPr sz="1500" b="0" i="0" kern="1200" baseline="0">
          <a:solidFill>
            <a:schemeClr val="tx1"/>
          </a:solidFill>
          <a:latin typeface="Arial" panose="020B0604020202020204" pitchFamily="34" charset="0"/>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52" userDrawn="1">
          <p15:clr>
            <a:srgbClr val="F26B43"/>
          </p15:clr>
        </p15:guide>
        <p15:guide id="2" orient="horz" pos="4184" userDrawn="1">
          <p15:clr>
            <a:srgbClr val="F26B43"/>
          </p15:clr>
        </p15:guide>
        <p15:guide id="3" orient="horz" pos="4048" userDrawn="1">
          <p15:clr>
            <a:srgbClr val="F26B43"/>
          </p15:clr>
        </p15:guide>
        <p15:guide id="4" orient="horz" pos="1272" userDrawn="1">
          <p15:clr>
            <a:srgbClr val="F26B43"/>
          </p15:clr>
        </p15:guide>
        <p15:guide id="5" pos="108" userDrawn="1">
          <p15:clr>
            <a:srgbClr val="F26B43"/>
          </p15:clr>
        </p15:guide>
        <p15:guide id="6" orient="horz"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3"/>
            </p:custDataLst>
            <p:extLst>
              <p:ext uri="{D42A27DB-BD31-4B8C-83A1-F6EECF244321}">
                <p14:modId xmlns:p14="http://schemas.microsoft.com/office/powerpoint/2010/main" val="1400504785"/>
              </p:ext>
            </p:extLst>
          </p:nvPr>
        </p:nvGraphicFramePr>
        <p:xfrm>
          <a:off x="1192" y="1590"/>
          <a:ext cx="1190"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kt 1" hidden="1"/>
                      <p:cNvPicPr/>
                      <p:nvPr/>
                    </p:nvPicPr>
                    <p:blipFill>
                      <a:blip r:embed="rId5"/>
                      <a:stretch>
                        <a:fillRect/>
                      </a:stretch>
                    </p:blipFill>
                    <p:spPr>
                      <a:xfrm>
                        <a:off x="1192" y="1590"/>
                        <a:ext cx="1190" cy="1587"/>
                      </a:xfrm>
                      <a:prstGeom prst="rect">
                        <a:avLst/>
                      </a:prstGeom>
                    </p:spPr>
                  </p:pic>
                </p:oleObj>
              </mc:Fallback>
            </mc:AlternateContent>
          </a:graphicData>
        </a:graphic>
      </p:graphicFrame>
      <p:sp>
        <p:nvSpPr>
          <p:cNvPr id="3" name="MSIPCMContentMarking" descr="{&quot;HashCode&quot;:2082987499,&quot;Placement&quot;:&quot;Footer&quot;,&quot;Top&quot;:520.3781,&quot;Left&quot;:332.558044,&quot;SlideWidth&quot;:720,&quot;SlideHeight&quot;:540}">
            <a:extLst>
              <a:ext uri="{FF2B5EF4-FFF2-40B4-BE49-F238E27FC236}">
                <a16:creationId xmlns:a16="http://schemas.microsoft.com/office/drawing/2014/main" id="{A2EE3C92-21F1-4A2C-9D82-F20B80C58E73}"/>
              </a:ext>
            </a:extLst>
          </p:cNvPr>
          <p:cNvSpPr txBox="1"/>
          <p:nvPr userDrawn="1"/>
        </p:nvSpPr>
        <p:spPr>
          <a:xfrm>
            <a:off x="4223487" y="6608802"/>
            <a:ext cx="697026" cy="249198"/>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1949120226"/>
      </p:ext>
    </p:extLst>
  </p:cSld>
  <p:clrMap bg1="lt1" tx1="dk1" bg2="lt2" tx2="dk2" accent1="accent1" accent2="accent2" accent3="accent3" accent4="accent4" accent5="accent5" accent6="accent6" hlink="hlink" folHlink="folHlink"/>
  <p:sldLayoutIdLst>
    <p:sldLayoutId id="2147483761" r:id="rId1"/>
  </p:sldLayoutIdLst>
  <p:hf hdr="0" ftr="0" dt="0"/>
  <p:txStyles>
    <p:titleStyle>
      <a:lvl1pPr algn="l" defTabSz="685800" rtl="0" eaLnBrk="1" latinLnBrk="0" hangingPunct="1">
        <a:lnSpc>
          <a:spcPct val="100000"/>
        </a:lnSpc>
        <a:spcBef>
          <a:spcPct val="110000"/>
        </a:spcBef>
        <a:spcAft>
          <a:spcPct val="110000"/>
        </a:spcAft>
        <a:buNone/>
        <a:defRPr sz="2250" b="1" i="0" kern="1200">
          <a:solidFill>
            <a:srgbClr val="000000"/>
          </a:solidFill>
          <a:latin typeface="Arial"/>
          <a:ea typeface="+mj-ea"/>
          <a:cs typeface="+mj-cs"/>
        </a:defRPr>
      </a:lvl1pPr>
    </p:titleStyle>
    <p:bodyStyle>
      <a:lvl1pPr marL="257175" indent="-257175" algn="l" defTabSz="685800"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1pPr>
      <a:lvl2pPr marL="557213" indent="-214313" algn="l" defTabSz="685800" rtl="0" eaLnBrk="1" latinLnBrk="0" hangingPunct="1">
        <a:lnSpc>
          <a:spcPct val="110000"/>
        </a:lnSpc>
        <a:spcBef>
          <a:spcPts val="0"/>
        </a:spcBef>
        <a:spcAft>
          <a:spcPct val="50000"/>
        </a:spcAft>
        <a:buClr>
          <a:schemeClr val="accent1"/>
        </a:buClr>
        <a:buFont typeface="Wingdings"/>
        <a:buChar char="n"/>
        <a:defRPr sz="1500" b="0" i="0" kern="1200">
          <a:solidFill>
            <a:schemeClr val="tx1"/>
          </a:solidFill>
          <a:latin typeface="Arial"/>
          <a:ea typeface="+mn-ea"/>
          <a:cs typeface="+mn-cs"/>
        </a:defRPr>
      </a:lvl2pPr>
      <a:lvl3pPr marL="857250" indent="-171450" algn="l" defTabSz="685800"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3pPr>
      <a:lvl4pPr marL="1200150" indent="-171450" algn="l" defTabSz="685800"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4pPr>
      <a:lvl5pPr marL="1543050" indent="-171450" algn="l" defTabSz="685800" rtl="0" eaLnBrk="1" latinLnBrk="0" hangingPunct="1">
        <a:lnSpc>
          <a:spcPct val="110000"/>
        </a:lnSpc>
        <a:spcBef>
          <a:spcPts val="0"/>
        </a:spcBef>
        <a:spcAft>
          <a:spcPct val="50000"/>
        </a:spcAft>
        <a:buClr>
          <a:schemeClr val="tx1"/>
        </a:buClr>
        <a:buFontTx/>
        <a:buChar char="–"/>
        <a:defRPr sz="1500" b="0" i="0" kern="1200">
          <a:solidFill>
            <a:schemeClr val="tx1"/>
          </a:solidFill>
          <a:latin typeface="Arial"/>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9.png"/><Relationship Id="rId3" Type="http://schemas.openxmlformats.org/officeDocument/2006/relationships/tags" Target="../tags/tag15.xml"/><Relationship Id="rId7" Type="http://schemas.openxmlformats.org/officeDocument/2006/relationships/oleObject" Target="../embeddings/oleObject5.bin"/><Relationship Id="rId12"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xml"/><Relationship Id="rId11" Type="http://schemas.openxmlformats.org/officeDocument/2006/relationships/hyperlink" Target="http://www.progressivefoam.com/" TargetMode="External"/><Relationship Id="rId5" Type="http://schemas.openxmlformats.org/officeDocument/2006/relationships/slideLayout" Target="../slideLayouts/slideLayout1.xml"/><Relationship Id="rId10" Type="http://schemas.microsoft.com/office/2007/relationships/hdphoto" Target="../media/hdphoto1.wdp"/><Relationship Id="rId4" Type="http://schemas.openxmlformats.org/officeDocument/2006/relationships/tags" Target="../tags/tag16.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45.sv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10.tiff"/></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hyperlink" Target="http://www.neopor-insulation.com/" TargetMode="External"/><Relationship Id="rId5" Type="http://schemas.openxmlformats.org/officeDocument/2006/relationships/image" Target="../media/image50.png"/><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oleObject" Target="../embeddings/oleObject6.bin"/><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hyperlink" Target="http://www.progressivefoam.com/" TargetMode="External"/><Relationship Id="rId5" Type="http://schemas.openxmlformats.org/officeDocument/2006/relationships/image" Target="../media/image23.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31.jpg"/><Relationship Id="rId4" Type="http://schemas.openxmlformats.org/officeDocument/2006/relationships/diagramData" Target="../diagrams/data4.xml"/><Relationship Id="rId9" Type="http://schemas.openxmlformats.org/officeDocument/2006/relationships/image" Target="../media/image30.jp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1D0D264-3C20-4DB9-B449-0D984235D588}"/>
              </a:ext>
            </a:extLst>
          </p:cNvPr>
          <p:cNvGraphicFramePr>
            <a:graphicFrameLocks noChangeAspect="1"/>
          </p:cNvGraphicFramePr>
          <p:nvPr>
            <p:custDataLst>
              <p:tags r:id="rId2"/>
            </p:custDataLst>
            <p:extLst>
              <p:ext uri="{D42A27DB-BD31-4B8C-83A1-F6EECF244321}">
                <p14:modId xmlns:p14="http://schemas.microsoft.com/office/powerpoint/2010/main" val="3564938392"/>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7" imgW="306" imgH="305" progId="TCLayout.ActiveDocument.1">
                  <p:embed/>
                </p:oleObj>
              </mc:Choice>
              <mc:Fallback>
                <p:oleObj name="think-cell Slide" r:id="rId7" imgW="306" imgH="305" progId="TCLayout.ActiveDocument.1">
                  <p:embed/>
                  <p:pic>
                    <p:nvPicPr>
                      <p:cNvPr id="4" name="Object 3" hidden="1">
                        <a:extLst>
                          <a:ext uri="{FF2B5EF4-FFF2-40B4-BE49-F238E27FC236}">
                            <a16:creationId xmlns:a16="http://schemas.microsoft.com/office/drawing/2014/main" id="{61D0D264-3C20-4DB9-B449-0D984235D588}"/>
                          </a:ext>
                        </a:extLst>
                      </p:cNvPr>
                      <p:cNvPicPr/>
                      <p:nvPr/>
                    </p:nvPicPr>
                    <p:blipFill>
                      <a:blip r:embed="rId8"/>
                      <a:stretch>
                        <a:fillRect/>
                      </a:stretch>
                    </p:blipFill>
                    <p:spPr>
                      <a:xfrm>
                        <a:off x="1191" y="858441"/>
                        <a:ext cx="1191" cy="1191"/>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778953BF-D93F-4FB1-8370-1A6222538289}"/>
              </a:ext>
            </a:extLst>
          </p:cNvPr>
          <p:cNvPicPr>
            <a:picLocks noChangeAspect="1"/>
          </p:cNvPicPr>
          <p:nvPr/>
        </p:nvPicPr>
        <p:blipFill>
          <a:blip r:embed="rId9">
            <a:alphaModFix amt="60000"/>
            <a:extLst>
              <a:ext uri="{BEBA8EAE-BF5A-486C-A8C5-ECC9F3942E4B}">
                <a14:imgProps xmlns:a14="http://schemas.microsoft.com/office/drawing/2010/main">
                  <a14:imgLayer r:embed="rId10">
                    <a14:imgEffect>
                      <a14:brightnessContrast bright="-1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1"/>
              </a:ext>
            </a:extLst>
          </a:blip>
          <a:srcRect/>
          <a:stretch/>
        </p:blipFill>
        <p:spPr>
          <a:xfrm>
            <a:off x="15005" y="613386"/>
            <a:ext cx="9143995" cy="6244614"/>
          </a:xfrm>
          <a:prstGeom prst="rect">
            <a:avLst/>
          </a:prstGeom>
        </p:spPr>
      </p:pic>
      <p:sp>
        <p:nvSpPr>
          <p:cNvPr id="14" name="Rechteck 13">
            <a:extLst>
              <a:ext uri="{FF2B5EF4-FFF2-40B4-BE49-F238E27FC236}">
                <a16:creationId xmlns:a16="http://schemas.microsoft.com/office/drawing/2014/main" id="{C3C120DF-DBB7-4D90-8E99-F3AAC51BB40F}"/>
              </a:ext>
            </a:extLst>
          </p:cNvPr>
          <p:cNvSpPr/>
          <p:nvPr>
            <p:custDataLst>
              <p:tags r:id="rId3"/>
            </p:custDataLst>
          </p:nvPr>
        </p:nvSpPr>
        <p:spPr>
          <a:xfrm>
            <a:off x="0" y="1739456"/>
            <a:ext cx="9246079" cy="1648782"/>
          </a:xfrm>
          <a:prstGeom prst="rect">
            <a:avLst/>
          </a:prstGeom>
          <a:solidFill>
            <a:schemeClr val="bg1">
              <a:alpha val="80000"/>
            </a:schemeClr>
          </a:solidFill>
          <a:ln w="12700" cap="flat" cmpd="sng" algn="ctr">
            <a:noFill/>
            <a:prstDash val="solid"/>
            <a:miter lim="800000"/>
          </a:ln>
          <a:effectLst/>
          <a:extLst>
            <a:ext uri="{91240B29-F687-4F45-9708-019B960494DF}">
              <a14:hiddenLine xmlns:a14="http://schemas.microsoft.com/office/drawing/2010/main" w="12700" cap="flat" cmpd="sng" algn="ctr">
                <a:solidFill>
                  <a:prstClr val="black"/>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sp>
        <p:nvSpPr>
          <p:cNvPr id="15" name="Titel 1">
            <a:extLst>
              <a:ext uri="{FF2B5EF4-FFF2-40B4-BE49-F238E27FC236}">
                <a16:creationId xmlns:a16="http://schemas.microsoft.com/office/drawing/2014/main" id="{69E1A69B-B101-47FD-98DC-4293792145A8}"/>
              </a:ext>
            </a:extLst>
          </p:cNvPr>
          <p:cNvSpPr txBox="1">
            <a:spLocks/>
          </p:cNvSpPr>
          <p:nvPr>
            <p:custDataLst>
              <p:tags r:id="rId4"/>
            </p:custDataLst>
          </p:nvPr>
        </p:nvSpPr>
        <p:spPr>
          <a:xfrm>
            <a:off x="244063" y="1940796"/>
            <a:ext cx="8757951" cy="124610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lIns="0" tIns="0" rIns="0" bIns="0" anchor="t">
            <a:noAutofit/>
          </a:bodyPr>
          <a:lstStyle>
            <a:lvl1pPr algn="l" defTabSz="914400" rtl="0" eaLnBrk="1" latinLnBrk="0" hangingPunct="1">
              <a:lnSpc>
                <a:spcPct val="95000"/>
              </a:lnSpc>
              <a:spcBef>
                <a:spcPts val="0"/>
              </a:spcBef>
              <a:spcAft>
                <a:spcPts val="0"/>
              </a:spcAft>
              <a:buNone/>
              <a:defRPr sz="3200" b="1" i="0" kern="1200">
                <a:solidFill>
                  <a:schemeClr val="accent1"/>
                </a:solidFill>
                <a:latin typeface="Arial"/>
                <a:ea typeface="+mj-ea"/>
                <a:cs typeface="+mj-cs"/>
              </a:defRPr>
            </a:lvl1pPr>
          </a:lstStyle>
          <a:p>
            <a:pPr algn="ctr">
              <a:lnSpc>
                <a:spcPct val="100000"/>
              </a:lnSpc>
              <a:spcBef>
                <a:spcPts val="450"/>
              </a:spcBef>
            </a:pPr>
            <a:r>
              <a:rPr lang="en-US" sz="3600" b="0" i="0" u="none" strike="noStrike" dirty="0">
                <a:effectLst/>
                <a:latin typeface="Architype"/>
              </a:rPr>
              <a:t>GRAPHITE POLYSTYRENE INSULATED </a:t>
            </a:r>
          </a:p>
          <a:p>
            <a:pPr algn="ctr">
              <a:lnSpc>
                <a:spcPct val="100000"/>
              </a:lnSpc>
              <a:spcBef>
                <a:spcPts val="450"/>
              </a:spcBef>
            </a:pPr>
            <a:r>
              <a:rPr lang="en-US" sz="3600" b="0" i="0" u="none" strike="noStrike" dirty="0">
                <a:effectLst/>
                <a:latin typeface="Architype"/>
              </a:rPr>
              <a:t>VINYL SIDING &amp; ENERGY CODE COMPLIANCE</a:t>
            </a:r>
          </a:p>
          <a:p>
            <a:pPr algn="ctr">
              <a:lnSpc>
                <a:spcPct val="100000"/>
              </a:lnSpc>
              <a:spcBef>
                <a:spcPts val="450"/>
              </a:spcBef>
            </a:pPr>
            <a:endParaRPr lang="en-US" sz="4000" dirty="0">
              <a:latin typeface="+mj-lt"/>
            </a:endParaRPr>
          </a:p>
          <a:p>
            <a:pPr algn="l"/>
            <a:r>
              <a:rPr lang="en-US" sz="1400" b="0" i="0" u="none" strike="noStrike" dirty="0">
                <a:effectLst/>
                <a:latin typeface="Architype"/>
              </a:rPr>
              <a:t>Course Number: </a:t>
            </a:r>
            <a:r>
              <a:rPr lang="en-US" sz="1400" b="0" i="0" u="none" strike="noStrike" dirty="0">
                <a:solidFill>
                  <a:schemeClr val="tx1"/>
                </a:solidFill>
                <a:effectLst/>
                <a:latin typeface="Architype"/>
              </a:rPr>
              <a:t>51</a:t>
            </a:r>
            <a:endParaRPr lang="en-US" sz="1400" b="0" dirty="0">
              <a:solidFill>
                <a:schemeClr val="tx1"/>
              </a:solidFill>
              <a:latin typeface="Architype"/>
            </a:endParaRPr>
          </a:p>
          <a:p>
            <a:pPr algn="l"/>
            <a:endParaRPr lang="en-US" sz="1400" b="0" dirty="0">
              <a:solidFill>
                <a:srgbClr val="231F20"/>
              </a:solidFill>
              <a:latin typeface="Architype"/>
            </a:endParaRPr>
          </a:p>
          <a:p>
            <a:pPr algn="l"/>
            <a:r>
              <a:rPr lang="en-US" sz="1400" b="0" dirty="0">
                <a:solidFill>
                  <a:srgbClr val="C50022"/>
                </a:solidFill>
                <a:latin typeface="Architype"/>
              </a:rPr>
              <a:t>DELIVERY TYPE:  </a:t>
            </a:r>
            <a:r>
              <a:rPr lang="en-US" sz="1400" b="0" dirty="0">
                <a:solidFill>
                  <a:srgbClr val="231F20"/>
                </a:solidFill>
                <a:latin typeface="Architype"/>
              </a:rPr>
              <a:t>LIVE</a:t>
            </a:r>
          </a:p>
          <a:p>
            <a:endParaRPr lang="en-US" sz="1400" b="0" dirty="0">
              <a:latin typeface="Architype"/>
            </a:endParaRPr>
          </a:p>
          <a:p>
            <a:r>
              <a:rPr lang="en-US" sz="1400" b="0" dirty="0">
                <a:latin typeface="Architype"/>
              </a:rPr>
              <a:t>AIA Approved</a:t>
            </a:r>
            <a:r>
              <a:rPr lang="en-US" sz="1400" b="0" i="0" u="none" strike="noStrike" dirty="0">
                <a:effectLst/>
                <a:latin typeface="Architype"/>
              </a:rPr>
              <a:t>: </a:t>
            </a:r>
            <a:r>
              <a:rPr lang="en-US" sz="1400" b="0" i="0" u="none" strike="noStrike" dirty="0">
                <a:solidFill>
                  <a:srgbClr val="000000"/>
                </a:solidFill>
                <a:effectLst/>
                <a:latin typeface="Architype"/>
              </a:rPr>
              <a:t>0.50 LU|HSW</a:t>
            </a:r>
            <a:endParaRPr lang="en-US" sz="2400" b="0" i="0" u="none" strike="noStrike" dirty="0">
              <a:effectLst/>
              <a:latin typeface="Architype"/>
            </a:endParaRPr>
          </a:p>
          <a:p>
            <a:pPr algn="l"/>
            <a:endParaRPr lang="en-US" sz="1400" b="0" i="0" u="none" strike="noStrike" dirty="0">
              <a:effectLst/>
              <a:latin typeface="Architype"/>
            </a:endParaRPr>
          </a:p>
          <a:p>
            <a:pPr algn="l"/>
            <a:r>
              <a:rPr lang="en-US" sz="1400" b="0" i="0" u="none" strike="noStrike" dirty="0">
                <a:effectLst/>
                <a:latin typeface="Architype"/>
              </a:rPr>
              <a:t>Provider Number:  </a:t>
            </a:r>
            <a:r>
              <a:rPr lang="en-US" sz="1400" b="0" i="0" u="none" strike="noStrike" dirty="0">
                <a:solidFill>
                  <a:srgbClr val="231F20"/>
                </a:solidFill>
                <a:effectLst/>
                <a:latin typeface="Architype"/>
              </a:rPr>
              <a:t>50111211</a:t>
            </a:r>
          </a:p>
          <a:p>
            <a:pPr algn="l"/>
            <a:r>
              <a:rPr lang="en-US" sz="1000" b="0" i="0" u="none" strike="noStrike" dirty="0">
                <a:solidFill>
                  <a:srgbClr val="000000"/>
                </a:solidFill>
                <a:effectLst/>
                <a:latin typeface="Architype"/>
              </a:rPr>
              <a:t>	</a:t>
            </a:r>
          </a:p>
          <a:p>
            <a:pPr algn="l"/>
            <a:endParaRPr lang="en-US" sz="2400" b="0" i="0" u="none" strike="noStrike" dirty="0">
              <a:effectLst/>
              <a:latin typeface="Architype"/>
            </a:endParaRPr>
          </a:p>
        </p:txBody>
      </p:sp>
      <p:grpSp>
        <p:nvGrpSpPr>
          <p:cNvPr id="8" name="Group 7">
            <a:extLst>
              <a:ext uri="{FF2B5EF4-FFF2-40B4-BE49-F238E27FC236}">
                <a16:creationId xmlns:a16="http://schemas.microsoft.com/office/drawing/2014/main" id="{2CEF021D-F574-4F82-981C-53DB73C4E78E}"/>
              </a:ext>
            </a:extLst>
          </p:cNvPr>
          <p:cNvGrpSpPr/>
          <p:nvPr/>
        </p:nvGrpSpPr>
        <p:grpSpPr>
          <a:xfrm>
            <a:off x="0" y="-57717"/>
            <a:ext cx="9144000" cy="810000"/>
            <a:chOff x="6095999" y="863086"/>
            <a:chExt cx="15631199" cy="1080000"/>
          </a:xfrm>
        </p:grpSpPr>
        <p:sp>
          <p:nvSpPr>
            <p:cNvPr id="10" name="Rechteck 9">
              <a:extLst>
                <a:ext uri="{FF2B5EF4-FFF2-40B4-BE49-F238E27FC236}">
                  <a16:creationId xmlns:a16="http://schemas.microsoft.com/office/drawing/2014/main" id="{E477BB4F-3F74-431D-9A40-E148F0265FA8}"/>
                </a:ext>
              </a:extLst>
            </p:cNvPr>
            <p:cNvSpPr>
              <a:spLocks noChangeAspect="1"/>
            </p:cNvSpPr>
            <p:nvPr userDrawn="1"/>
          </p:nvSpPr>
          <p:spPr>
            <a:xfrm>
              <a:off x="6095999" y="863086"/>
              <a:ext cx="15631199" cy="108000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12700" cap="flat" cmpd="sng" algn="ctr">
                  <a:solidFill>
                    <a:prstClr val="black"/>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pic>
          <p:nvPicPr>
            <p:cNvPr id="12" name="Grafik 11">
              <a:extLst>
                <a:ext uri="{FF2B5EF4-FFF2-40B4-BE49-F238E27FC236}">
                  <a16:creationId xmlns:a16="http://schemas.microsoft.com/office/drawing/2014/main" id="{AD10E663-BDE1-499C-9C27-A1367760C45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9837197" y="1123200"/>
              <a:ext cx="1620001" cy="58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solidFill>
                    <a:prstClr val="black"/>
                  </a:solidFill>
                </a14:hiddenLine>
              </a:ext>
            </a:extLst>
          </p:spPr>
        </p:pic>
        <p:pic>
          <p:nvPicPr>
            <p:cNvPr id="13" name="Grafik 12">
              <a:extLst>
                <a:ext uri="{FF2B5EF4-FFF2-40B4-BE49-F238E27FC236}">
                  <a16:creationId xmlns:a16="http://schemas.microsoft.com/office/drawing/2014/main" id="{F1480813-46D1-4255-805A-35F7C4B9433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366033" y="1123200"/>
              <a:ext cx="1620001" cy="58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solidFill>
                    <a:prstClr val="black"/>
                  </a:solidFill>
                </a14:hiddenLine>
              </a:ext>
            </a:extLst>
          </p:spPr>
        </p:pic>
        <p:pic>
          <p:nvPicPr>
            <p:cNvPr id="5" name="Picture 4">
              <a:extLst>
                <a:ext uri="{FF2B5EF4-FFF2-40B4-BE49-F238E27FC236}">
                  <a16:creationId xmlns:a16="http://schemas.microsoft.com/office/drawing/2014/main" id="{1F828900-800E-499B-A956-05FCA8C6340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526034" y="1109686"/>
              <a:ext cx="1173600" cy="586800"/>
            </a:xfrm>
            <a:prstGeom prst="rect">
              <a:avLst/>
            </a:prstGeom>
            <a:noFill/>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8FCC26BA-B83C-456A-A2DA-9D3B02C9E170}"/>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123596" y="1109686"/>
              <a:ext cx="1173600" cy="586800"/>
            </a:xfrm>
            <a:prstGeom prst="rect">
              <a:avLst/>
            </a:prstGeom>
            <a:noFill/>
            <a:extLst>
              <a:ext uri="{909E8E84-426E-40DD-AFC4-6F175D3DCCD1}">
                <a14:hiddenFill xmlns:a14="http://schemas.microsoft.com/office/drawing/2010/main">
                  <a:solidFill>
                    <a:schemeClr val="accent1"/>
                  </a:solidFill>
                </a14:hiddenFill>
              </a:ext>
            </a:extLst>
          </p:spPr>
        </p:pic>
        <p:cxnSp>
          <p:nvCxnSpPr>
            <p:cNvPr id="2" name="Straight Connector 1">
              <a:extLst>
                <a:ext uri="{FF2B5EF4-FFF2-40B4-BE49-F238E27FC236}">
                  <a16:creationId xmlns:a16="http://schemas.microsoft.com/office/drawing/2014/main" id="{50A6D6D4-B1BC-405D-9EB3-EDFEA8750D9E}"/>
                </a:ext>
              </a:extLst>
            </p:cNvPr>
            <p:cNvCxnSpPr/>
            <p:nvPr/>
          </p:nvCxnSpPr>
          <p:spPr>
            <a:xfrm>
              <a:off x="8256034" y="998086"/>
              <a:ext cx="0" cy="810000"/>
            </a:xfrm>
            <a:prstGeom prst="line">
              <a:avLst/>
            </a:prstGeom>
            <a:ln w="1524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319F25A7-3341-4ADC-ACCA-A5C692641DCD}"/>
                </a:ext>
              </a:extLst>
            </p:cNvPr>
            <p:cNvCxnSpPr/>
            <p:nvPr/>
          </p:nvCxnSpPr>
          <p:spPr>
            <a:xfrm>
              <a:off x="19567195" y="998086"/>
              <a:ext cx="0" cy="810000"/>
            </a:xfrm>
            <a:prstGeom prst="line">
              <a:avLst/>
            </a:prstGeom>
            <a:ln w="15240">
              <a:solidFill>
                <a:srgbClr val="FFFFFF"/>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52114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C2127736-AAB4-FF4F-F8C4-5D69B92CFF01}"/>
              </a:ext>
            </a:extLst>
          </p:cNvPr>
          <p:cNvSpPr txBox="1">
            <a:spLocks noGrp="1"/>
          </p:cNvSpPr>
          <p:nvPr>
            <p:ph sz="half" idx="1"/>
          </p:nvPr>
        </p:nvSpPr>
        <p:spPr>
          <a:xfrm>
            <a:off x="628650" y="1825625"/>
            <a:ext cx="3886200" cy="409343"/>
          </a:xfrm>
          <a:prstGeom prst="rect">
            <a:avLst/>
          </a:prstGeom>
        </p:spPr>
        <p:style>
          <a:lnRef idx="1">
            <a:schemeClr val="dk1"/>
          </a:lnRef>
          <a:fillRef idx="3">
            <a:schemeClr val="dk1"/>
          </a:fillRef>
          <a:effectRef idx="2">
            <a:schemeClr val="dk1"/>
          </a:effectRef>
          <a:fontRef idx="minor">
            <a:schemeClr val="lt1"/>
          </a:fontRef>
        </p:style>
        <p:txBody>
          <a:bodyPr wrap="square" lIns="0" tIns="0" rIns="0" bIns="0" rtlCol="0">
            <a:spAutoFit/>
          </a:bodyPr>
          <a:lstStyle/>
          <a:p>
            <a:pPr marL="0" indent="0" algn="ctr">
              <a:buNone/>
            </a:pPr>
            <a:r>
              <a:rPr lang="en-US" sz="2800" dirty="0">
                <a:cs typeface="+mj-cs"/>
              </a:rPr>
              <a:t>Before GPS Vinyl Siding</a:t>
            </a:r>
          </a:p>
        </p:txBody>
      </p:sp>
      <p:sp>
        <p:nvSpPr>
          <p:cNvPr id="2" name="Title 1"/>
          <p:cNvSpPr>
            <a:spLocks noGrp="1"/>
          </p:cNvSpPr>
          <p:nvPr>
            <p:ph type="title"/>
          </p:nvPr>
        </p:nvSpPr>
        <p:spPr>
          <a:xfrm>
            <a:off x="279728" y="704733"/>
            <a:ext cx="8410247" cy="1325563"/>
          </a:xfrm>
        </p:spPr>
        <p:txBody>
          <a:bodyPr>
            <a:normAutofit/>
          </a:bodyPr>
          <a:lstStyle/>
          <a:p>
            <a:pPr marL="171450" algn="ctr">
              <a:defRPr/>
            </a:pPr>
            <a:r>
              <a:rPr lang="en-US" sz="2400" dirty="0">
                <a:solidFill>
                  <a:srgbClr val="C50022"/>
                </a:solidFill>
              </a:rPr>
              <a:t>GPS VINYL SIDING IS </a:t>
            </a:r>
            <a:r>
              <a:rPr lang="en-US" sz="2400" baseline="0" dirty="0">
                <a:solidFill>
                  <a:srgbClr val="C50022"/>
                </a:solidFill>
              </a:rPr>
              <a:t>ONE-STEP </a:t>
            </a:r>
            <a:r>
              <a:rPr lang="en-US" sz="2400" dirty="0">
                <a:solidFill>
                  <a:srgbClr val="C50022"/>
                </a:solidFill>
              </a:rPr>
              <a:t>SIDING &amp; </a:t>
            </a:r>
            <a:r>
              <a:rPr lang="en-US" sz="2400" baseline="0" dirty="0">
                <a:solidFill>
                  <a:srgbClr val="C50022"/>
                </a:solidFill>
              </a:rPr>
              <a:t>CI</a:t>
            </a:r>
            <a:endParaRPr lang="en-US" sz="2400" dirty="0">
              <a:solidFill>
                <a:srgbClr val="C50022"/>
              </a:solidFill>
            </a:endParaRPr>
          </a:p>
        </p:txBody>
      </p:sp>
      <p:sp>
        <p:nvSpPr>
          <p:cNvPr id="5" name="Slide Number Placeholder 4"/>
          <p:cNvSpPr>
            <a:spLocks noGrp="1"/>
          </p:cNvSpPr>
          <p:nvPr>
            <p:ph type="sldNum" sz="quarter" idx="4294967295"/>
          </p:nvPr>
        </p:nvSpPr>
        <p:spPr>
          <a:xfrm>
            <a:off x="0" y="6515100"/>
            <a:ext cx="288925" cy="150813"/>
          </a:xfrm>
        </p:spPr>
        <p:txBody>
          <a:bodyPr/>
          <a:lstStyle/>
          <a:p>
            <a:pPr>
              <a:defRPr/>
            </a:pPr>
            <a:fld id="{5037968F-C5DF-8942-8786-D4E55E9E1C54}" type="slidenum">
              <a:rPr lang="en-US" smtClean="0"/>
              <a:pPr>
                <a:defRPr/>
              </a:pPr>
              <a:t>10</a:t>
            </a:fld>
            <a:endParaRPr lang="en-US" dirty="0"/>
          </a:p>
        </p:txBody>
      </p:sp>
      <p:sp>
        <p:nvSpPr>
          <p:cNvPr id="49157" name="TextBox 7"/>
          <p:cNvSpPr txBox="1">
            <a:spLocks noChangeArrowheads="1"/>
          </p:cNvSpPr>
          <p:nvPr/>
        </p:nvSpPr>
        <p:spPr bwMode="auto">
          <a:xfrm>
            <a:off x="654050" y="4816475"/>
            <a:ext cx="30735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chemeClr val="bg1"/>
                </a:solidFill>
              </a:rPr>
              <a:t>Without… before</a:t>
            </a:r>
          </a:p>
        </p:txBody>
      </p:sp>
      <p:sp>
        <p:nvSpPr>
          <p:cNvPr id="3" name="TextBox 8"/>
          <p:cNvSpPr txBox="1">
            <a:spLocks noChangeArrowheads="1"/>
          </p:cNvSpPr>
          <p:nvPr/>
        </p:nvSpPr>
        <p:spPr bwMode="auto">
          <a:xfrm>
            <a:off x="4803775" y="5245100"/>
            <a:ext cx="2198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b="1" dirty="0">
                <a:solidFill>
                  <a:schemeClr val="bg1"/>
                </a:solidFill>
              </a:rPr>
              <a:t>With… after</a:t>
            </a:r>
          </a:p>
        </p:txBody>
      </p:sp>
      <p:pic>
        <p:nvPicPr>
          <p:cNvPr id="9" name="Picture 8" descr="A picture containing screenshot, diagram, colorfulness&#10;&#10;Description automatically generated">
            <a:extLst>
              <a:ext uri="{FF2B5EF4-FFF2-40B4-BE49-F238E27FC236}">
                <a16:creationId xmlns:a16="http://schemas.microsoft.com/office/drawing/2014/main" id="{28B7DD3C-8E90-523F-8E35-10F3E939E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19" y="2833703"/>
            <a:ext cx="8517266" cy="3578659"/>
          </a:xfrm>
          <a:prstGeom prst="rect">
            <a:avLst/>
          </a:prstGeom>
        </p:spPr>
      </p:pic>
      <p:sp>
        <p:nvSpPr>
          <p:cNvPr id="10" name="TextBox 9">
            <a:extLst>
              <a:ext uri="{FF2B5EF4-FFF2-40B4-BE49-F238E27FC236}">
                <a16:creationId xmlns:a16="http://schemas.microsoft.com/office/drawing/2014/main" id="{436B53FB-4297-0E88-049D-F6D474CB065A}"/>
              </a:ext>
            </a:extLst>
          </p:cNvPr>
          <p:cNvSpPr txBox="1"/>
          <p:nvPr/>
        </p:nvSpPr>
        <p:spPr>
          <a:xfrm>
            <a:off x="628650" y="2321305"/>
            <a:ext cx="3886200" cy="553998"/>
          </a:xfrm>
          <a:prstGeom prst="rect">
            <a:avLst/>
          </a:prstGeom>
          <a:ln/>
        </p:spPr>
        <p:style>
          <a:lnRef idx="0">
            <a:schemeClr val="accent1"/>
          </a:lnRef>
          <a:fillRef idx="3">
            <a:schemeClr val="accent1"/>
          </a:fillRef>
          <a:effectRef idx="3">
            <a:schemeClr val="accent1"/>
          </a:effectRef>
          <a:fontRef idx="minor">
            <a:schemeClr val="lt1"/>
          </a:fontRef>
        </p:style>
        <p:txBody>
          <a:bodyPr wrap="square" lIns="0" tIns="0" rIns="0" bIns="0" rtlCol="0">
            <a:spAutoFit/>
          </a:bodyPr>
          <a:lstStyle/>
          <a:p>
            <a:pPr algn="ctr"/>
            <a:r>
              <a:rPr lang="en-US" dirty="0"/>
              <a:t>Red, Yellow Shows Energy Leaks/ Thermal Bridging via Stud &amp; Framing</a:t>
            </a:r>
          </a:p>
        </p:txBody>
      </p:sp>
      <p:sp>
        <p:nvSpPr>
          <p:cNvPr id="12" name="TextBox 11">
            <a:extLst>
              <a:ext uri="{FF2B5EF4-FFF2-40B4-BE49-F238E27FC236}">
                <a16:creationId xmlns:a16="http://schemas.microsoft.com/office/drawing/2014/main" id="{32A67A98-6A3C-C445-0FB9-49AA12EA7899}"/>
              </a:ext>
            </a:extLst>
          </p:cNvPr>
          <p:cNvSpPr txBox="1"/>
          <p:nvPr/>
        </p:nvSpPr>
        <p:spPr>
          <a:xfrm>
            <a:off x="4772983" y="2273726"/>
            <a:ext cx="3916992" cy="553998"/>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lIns="0" tIns="0" rIns="0" bIns="0" rtlCol="0">
            <a:spAutoFit/>
          </a:bodyPr>
          <a:lstStyle/>
          <a:p>
            <a:pPr algn="ctr"/>
            <a:r>
              <a:rPr lang="en-US" dirty="0"/>
              <a:t>Solid Blue Shows Energy Leaks /Thermal Bridging Solved!</a:t>
            </a:r>
          </a:p>
        </p:txBody>
      </p:sp>
      <p:sp>
        <p:nvSpPr>
          <p:cNvPr id="19" name="Content Placeholder 18">
            <a:extLst>
              <a:ext uri="{FF2B5EF4-FFF2-40B4-BE49-F238E27FC236}">
                <a16:creationId xmlns:a16="http://schemas.microsoft.com/office/drawing/2014/main" id="{26C6040E-F666-93B4-38F3-F0F25B7323D9}"/>
              </a:ext>
            </a:extLst>
          </p:cNvPr>
          <p:cNvSpPr txBox="1">
            <a:spLocks noGrp="1"/>
          </p:cNvSpPr>
          <p:nvPr>
            <p:ph sz="half" idx="2"/>
          </p:nvPr>
        </p:nvSpPr>
        <p:spPr>
          <a:xfrm>
            <a:off x="4772983" y="1835109"/>
            <a:ext cx="3916992" cy="409343"/>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wrap="square" lIns="0" tIns="0" rIns="0" bIns="0" rtlCol="0">
            <a:spAutoFit/>
          </a:bodyPr>
          <a:lstStyle/>
          <a:p>
            <a:pPr marL="0" indent="0" algn="ctr">
              <a:buNone/>
            </a:pPr>
            <a:r>
              <a:rPr lang="en-US" sz="2800" dirty="0"/>
              <a:t>After GPS Vinyl Siding</a:t>
            </a:r>
          </a:p>
        </p:txBody>
      </p:sp>
      <p:sp>
        <p:nvSpPr>
          <p:cNvPr id="8" name="TextBox 7">
            <a:extLst>
              <a:ext uri="{FF2B5EF4-FFF2-40B4-BE49-F238E27FC236}">
                <a16:creationId xmlns:a16="http://schemas.microsoft.com/office/drawing/2014/main" id="{AC2B3C24-B938-9528-2D1C-D4EB9C1A42BF}"/>
              </a:ext>
            </a:extLst>
          </p:cNvPr>
          <p:cNvSpPr txBox="1"/>
          <p:nvPr/>
        </p:nvSpPr>
        <p:spPr>
          <a:xfrm>
            <a:off x="6731479" y="5150435"/>
            <a:ext cx="403839" cy="184666"/>
          </a:xfrm>
          <a:prstGeom prst="rect">
            <a:avLst/>
          </a:prstGeom>
          <a:solidFill>
            <a:schemeClr val="bg1"/>
          </a:solidFill>
        </p:spPr>
        <p:txBody>
          <a:bodyPr wrap="square" lIns="0" tIns="0" rIns="0" bIns="0" rtlCol="0">
            <a:spAutoFit/>
          </a:bodyPr>
          <a:lstStyle/>
          <a:p>
            <a:r>
              <a:rPr lang="en-US" sz="1200" dirty="0">
                <a:solidFill>
                  <a:schemeClr val="accent5">
                    <a:lumMod val="50000"/>
                  </a:schemeClr>
                </a:solidFill>
              </a:rPr>
              <a:t>GPS </a:t>
            </a:r>
          </a:p>
        </p:txBody>
      </p:sp>
      <p:sp>
        <p:nvSpPr>
          <p:cNvPr id="15" name="Right Arrow 14">
            <a:extLst>
              <a:ext uri="{FF2B5EF4-FFF2-40B4-BE49-F238E27FC236}">
                <a16:creationId xmlns:a16="http://schemas.microsoft.com/office/drawing/2014/main" id="{944DE423-3E16-A362-6F1A-1619DB4B83EF}"/>
              </a:ext>
            </a:extLst>
          </p:cNvPr>
          <p:cNvSpPr/>
          <p:nvPr/>
        </p:nvSpPr>
        <p:spPr>
          <a:xfrm>
            <a:off x="7076253" y="5150494"/>
            <a:ext cx="328825" cy="18466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2906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15667"/>
            <a:ext cx="7886700" cy="520084"/>
          </a:xfrm>
        </p:spPr>
        <p:txBody>
          <a:bodyPr>
            <a:normAutofit/>
          </a:bodyPr>
          <a:lstStyle/>
          <a:p>
            <a:r>
              <a:rPr lang="en-US" sz="2000" dirty="0"/>
              <a:t>GPS INSULATED VINYL SIDING ADDS CI PLUS ADDED R-VALUE</a:t>
            </a:r>
          </a:p>
        </p:txBody>
      </p:sp>
      <p:sp>
        <p:nvSpPr>
          <p:cNvPr id="5" name="Slide Number Placeholder 4"/>
          <p:cNvSpPr>
            <a:spLocks noGrp="1"/>
          </p:cNvSpPr>
          <p:nvPr>
            <p:ph type="sldNum" sz="quarter" idx="12"/>
          </p:nvPr>
        </p:nvSpPr>
        <p:spPr/>
        <p:txBody>
          <a:bodyPr/>
          <a:lstStyle/>
          <a:p>
            <a:pPr>
              <a:defRPr/>
            </a:pPr>
            <a:fld id="{5037968F-C5DF-8942-8786-D4E55E9E1C54}" type="slidenum">
              <a:rPr lang="en-US" smtClean="0"/>
              <a:pPr>
                <a:defRPr/>
              </a:pPr>
              <a:t>11</a:t>
            </a:fld>
            <a:endParaRPr lang="en-US" dirty="0"/>
          </a:p>
        </p:txBody>
      </p:sp>
      <p:sp>
        <p:nvSpPr>
          <p:cNvPr id="6" name="TextBox 5"/>
          <p:cNvSpPr txBox="1"/>
          <p:nvPr/>
        </p:nvSpPr>
        <p:spPr>
          <a:xfrm>
            <a:off x="5332573" y="5414472"/>
            <a:ext cx="2443298" cy="307777"/>
          </a:xfrm>
          <a:prstGeom prst="rect">
            <a:avLst/>
          </a:prstGeom>
          <a:noFill/>
        </p:spPr>
        <p:txBody>
          <a:bodyPr wrap="none" rtlCol="0">
            <a:spAutoFit/>
          </a:bodyPr>
          <a:lstStyle/>
          <a:p>
            <a:r>
              <a:rPr lang="en-US" sz="1400" dirty="0"/>
              <a:t>Source: Progressive Foam </a:t>
            </a:r>
          </a:p>
        </p:txBody>
      </p:sp>
      <p:graphicFrame>
        <p:nvGraphicFramePr>
          <p:cNvPr id="8" name="Diagram 7">
            <a:extLst>
              <a:ext uri="{FF2B5EF4-FFF2-40B4-BE49-F238E27FC236}">
                <a16:creationId xmlns:a16="http://schemas.microsoft.com/office/drawing/2014/main" id="{2329A384-EBEE-D873-A01E-26E39C304226}"/>
              </a:ext>
            </a:extLst>
          </p:cNvPr>
          <p:cNvGraphicFramePr/>
          <p:nvPr>
            <p:extLst>
              <p:ext uri="{D42A27DB-BD31-4B8C-83A1-F6EECF244321}">
                <p14:modId xmlns:p14="http://schemas.microsoft.com/office/powerpoint/2010/main" val="678643362"/>
              </p:ext>
            </p:extLst>
          </p:nvPr>
        </p:nvGraphicFramePr>
        <p:xfrm>
          <a:off x="370029" y="1895406"/>
          <a:ext cx="3149047" cy="3265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FA43938C-5085-0E6D-D3AD-64FF996D3D68}"/>
              </a:ext>
            </a:extLst>
          </p:cNvPr>
          <p:cNvPicPr>
            <a:picLocks noChangeAspect="1"/>
          </p:cNvPicPr>
          <p:nvPr/>
        </p:nvPicPr>
        <p:blipFill>
          <a:blip r:embed="rId8"/>
          <a:stretch>
            <a:fillRect/>
          </a:stretch>
        </p:blipFill>
        <p:spPr>
          <a:xfrm>
            <a:off x="3596485" y="1420471"/>
            <a:ext cx="5526450" cy="4017058"/>
          </a:xfrm>
          <a:prstGeom prst="rect">
            <a:avLst/>
          </a:prstGeom>
        </p:spPr>
      </p:pic>
    </p:spTree>
    <p:extLst>
      <p:ext uri="{BB962C8B-B14F-4D97-AF65-F5344CB8AC3E}">
        <p14:creationId xmlns:p14="http://schemas.microsoft.com/office/powerpoint/2010/main" val="4618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D0519C-96F5-A51F-ADA9-6896CEDD5202}"/>
              </a:ext>
            </a:extLst>
          </p:cNvPr>
          <p:cNvSpPr>
            <a:spLocks noGrp="1"/>
          </p:cNvSpPr>
          <p:nvPr>
            <p:ph type="title"/>
          </p:nvPr>
        </p:nvSpPr>
        <p:spPr>
          <a:xfrm>
            <a:off x="628650" y="365126"/>
            <a:ext cx="7886700" cy="1325563"/>
          </a:xfrm>
        </p:spPr>
        <p:txBody>
          <a:bodyPr anchor="t">
            <a:normAutofit/>
          </a:bodyPr>
          <a:lstStyle/>
          <a:p>
            <a:r>
              <a:rPr lang="en-US" dirty="0"/>
              <a:t>CI &amp; ENERGY CODES </a:t>
            </a:r>
          </a:p>
        </p:txBody>
      </p:sp>
      <p:graphicFrame>
        <p:nvGraphicFramePr>
          <p:cNvPr id="2" name="Diagram 1">
            <a:extLst>
              <a:ext uri="{FF2B5EF4-FFF2-40B4-BE49-F238E27FC236}">
                <a16:creationId xmlns:a16="http://schemas.microsoft.com/office/drawing/2014/main" id="{61B0B6DF-69C4-8DAB-1A9B-2575936E8934}"/>
              </a:ext>
            </a:extLst>
          </p:cNvPr>
          <p:cNvGraphicFramePr/>
          <p:nvPr>
            <p:extLst>
              <p:ext uri="{D42A27DB-BD31-4B8C-83A1-F6EECF244321}">
                <p14:modId xmlns:p14="http://schemas.microsoft.com/office/powerpoint/2010/main" val="163887538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6630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B6BD-E191-7429-E4F2-B72BE7F56C91}"/>
              </a:ext>
            </a:extLst>
          </p:cNvPr>
          <p:cNvSpPr>
            <a:spLocks noGrp="1"/>
          </p:cNvSpPr>
          <p:nvPr>
            <p:ph type="title"/>
          </p:nvPr>
        </p:nvSpPr>
        <p:spPr>
          <a:xfrm>
            <a:off x="628650" y="365126"/>
            <a:ext cx="7886700" cy="1325563"/>
          </a:xfrm>
        </p:spPr>
        <p:txBody>
          <a:bodyPr anchor="t">
            <a:normAutofit/>
          </a:bodyPr>
          <a:lstStyle/>
          <a:p>
            <a:pPr algn="ctr"/>
            <a:r>
              <a:rPr lang="en-US" sz="2800" dirty="0"/>
              <a:t>IECC Model Energy Code + ASHRAE Standards</a:t>
            </a:r>
          </a:p>
        </p:txBody>
      </p:sp>
      <p:graphicFrame>
        <p:nvGraphicFramePr>
          <p:cNvPr id="6" name="Content Placeholder 2">
            <a:extLst>
              <a:ext uri="{FF2B5EF4-FFF2-40B4-BE49-F238E27FC236}">
                <a16:creationId xmlns:a16="http://schemas.microsoft.com/office/drawing/2014/main" id="{67F8D63F-D3A6-7EA5-0C6B-6719C1C25BDB}"/>
              </a:ext>
            </a:extLst>
          </p:cNvPr>
          <p:cNvGraphicFramePr>
            <a:graphicFrameLocks noGrp="1"/>
          </p:cNvGraphicFramePr>
          <p:nvPr>
            <p:ph idx="1"/>
            <p:extLst>
              <p:ext uri="{D42A27DB-BD31-4B8C-83A1-F6EECF244321}">
                <p14:modId xmlns:p14="http://schemas.microsoft.com/office/powerpoint/2010/main" val="498764793"/>
              </p:ext>
            </p:extLst>
          </p:nvPr>
        </p:nvGraphicFramePr>
        <p:xfrm>
          <a:off x="628650" y="178819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98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F92D0-1E4C-369B-5F34-A97FD7684E9C}"/>
              </a:ext>
            </a:extLst>
          </p:cNvPr>
          <p:cNvSpPr>
            <a:spLocks noGrp="1"/>
          </p:cNvSpPr>
          <p:nvPr>
            <p:ph idx="1"/>
          </p:nvPr>
        </p:nvSpPr>
        <p:spPr>
          <a:xfrm>
            <a:off x="4854498" y="1620884"/>
            <a:ext cx="3809535" cy="4351338"/>
          </a:xfrm>
        </p:spPr>
        <p:txBody>
          <a:bodyPr>
            <a:normAutofit/>
          </a:bodyPr>
          <a:lstStyle/>
          <a:p>
            <a:pPr marL="58737" lvl="1" indent="0">
              <a:buNone/>
            </a:pPr>
            <a:endParaRPr lang="en-US" b="0" i="0" u="none" strike="noStrike" dirty="0">
              <a:solidFill>
                <a:srgbClr val="000000"/>
              </a:solidFill>
              <a:effectLst/>
              <a:latin typeface="Roboto-Regular"/>
            </a:endParaRPr>
          </a:p>
          <a:p>
            <a:pPr lvl="1"/>
            <a:endParaRPr lang="en-US" dirty="0">
              <a:solidFill>
                <a:srgbClr val="000000"/>
              </a:solidFill>
              <a:latin typeface="Roboto-Regular"/>
            </a:endParaRPr>
          </a:p>
          <a:p>
            <a:pPr marL="58738" lvl="1" indent="0">
              <a:buNone/>
            </a:pPr>
            <a:endParaRPr lang="en-US" b="0" i="0" u="none" strike="noStrike" dirty="0">
              <a:solidFill>
                <a:srgbClr val="000000"/>
              </a:solidFill>
              <a:effectLst/>
              <a:latin typeface="Roboto-Regular"/>
            </a:endParaRPr>
          </a:p>
          <a:p>
            <a:pPr marL="267300" lvl="1" indent="0">
              <a:buNone/>
            </a:pPr>
            <a:br>
              <a:rPr lang="en-US" dirty="0"/>
            </a:br>
            <a:endParaRPr lang="en-US" dirty="0"/>
          </a:p>
          <a:p>
            <a:endParaRPr lang="en-US" dirty="0"/>
          </a:p>
          <a:p>
            <a:endParaRPr lang="en-US" dirty="0"/>
          </a:p>
        </p:txBody>
      </p:sp>
      <p:graphicFrame>
        <p:nvGraphicFramePr>
          <p:cNvPr id="5" name="Diagram 4">
            <a:extLst>
              <a:ext uri="{FF2B5EF4-FFF2-40B4-BE49-F238E27FC236}">
                <a16:creationId xmlns:a16="http://schemas.microsoft.com/office/drawing/2014/main" id="{4D17A933-94BC-F074-CEF2-B6AC0D5D3AC5}"/>
              </a:ext>
            </a:extLst>
          </p:cNvPr>
          <p:cNvGraphicFramePr/>
          <p:nvPr>
            <p:extLst>
              <p:ext uri="{D42A27DB-BD31-4B8C-83A1-F6EECF244321}">
                <p14:modId xmlns:p14="http://schemas.microsoft.com/office/powerpoint/2010/main" val="1224812049"/>
              </p:ext>
            </p:extLst>
          </p:nvPr>
        </p:nvGraphicFramePr>
        <p:xfrm>
          <a:off x="776998" y="331780"/>
          <a:ext cx="7590003" cy="1107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F9A00E4C-64A9-D500-D3A1-56A87BADEA3C}"/>
              </a:ext>
            </a:extLst>
          </p:cNvPr>
          <p:cNvGraphicFramePr/>
          <p:nvPr>
            <p:extLst>
              <p:ext uri="{D42A27DB-BD31-4B8C-83A1-F6EECF244321}">
                <p14:modId xmlns:p14="http://schemas.microsoft.com/office/powerpoint/2010/main" val="3808173335"/>
              </p:ext>
            </p:extLst>
          </p:nvPr>
        </p:nvGraphicFramePr>
        <p:xfrm>
          <a:off x="197318" y="1771049"/>
          <a:ext cx="8749364" cy="50869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55040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BAFF-B6B0-FDFC-10D4-C8338E76BD61}"/>
              </a:ext>
            </a:extLst>
          </p:cNvPr>
          <p:cNvSpPr>
            <a:spLocks noGrp="1"/>
          </p:cNvSpPr>
          <p:nvPr>
            <p:ph type="title"/>
          </p:nvPr>
        </p:nvSpPr>
        <p:spPr>
          <a:xfrm>
            <a:off x="628650" y="448578"/>
            <a:ext cx="7886700" cy="1325563"/>
          </a:xfrm>
        </p:spPr>
        <p:txBody>
          <a:bodyPr anchor="t">
            <a:normAutofit/>
          </a:bodyPr>
          <a:lstStyle/>
          <a:p>
            <a:r>
              <a:rPr lang="en-US" b="1" i="0" baseline="0" dirty="0"/>
              <a:t> </a:t>
            </a:r>
            <a:br>
              <a:rPr lang="en-US" b="1" dirty="0"/>
            </a:br>
            <a:r>
              <a:rPr lang="en-US" dirty="0"/>
              <a:t> MODEL ENERGY CODE RULES TO REMEMBER</a:t>
            </a:r>
          </a:p>
        </p:txBody>
      </p:sp>
      <p:graphicFrame>
        <p:nvGraphicFramePr>
          <p:cNvPr id="4" name="Content Placeholder 3">
            <a:extLst>
              <a:ext uri="{FF2B5EF4-FFF2-40B4-BE49-F238E27FC236}">
                <a16:creationId xmlns:a16="http://schemas.microsoft.com/office/drawing/2014/main" id="{7D247F35-209A-F712-2169-14F67356D940}"/>
              </a:ext>
            </a:extLst>
          </p:cNvPr>
          <p:cNvGraphicFramePr>
            <a:graphicFrameLocks noGrp="1"/>
          </p:cNvGraphicFramePr>
          <p:nvPr>
            <p:ph idx="1"/>
            <p:extLst>
              <p:ext uri="{D42A27DB-BD31-4B8C-83A1-F6EECF244321}">
                <p14:modId xmlns:p14="http://schemas.microsoft.com/office/powerpoint/2010/main" val="379060914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020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FBB6-C520-5388-94CF-B8E48ED0B467}"/>
              </a:ext>
            </a:extLst>
          </p:cNvPr>
          <p:cNvSpPr>
            <a:spLocks noGrp="1"/>
          </p:cNvSpPr>
          <p:nvPr>
            <p:ph type="title"/>
          </p:nvPr>
        </p:nvSpPr>
        <p:spPr>
          <a:xfrm>
            <a:off x="553491" y="595782"/>
            <a:ext cx="8544910" cy="1325563"/>
          </a:xfrm>
        </p:spPr>
        <p:txBody>
          <a:bodyPr>
            <a:normAutofit/>
          </a:bodyPr>
          <a:lstStyle/>
          <a:p>
            <a:r>
              <a:rPr lang="en-US" sz="2000" dirty="0"/>
              <a:t>WHERE IS THE NEW CI REQUIREMENT IN THE RESIDENTIAL IECC? </a:t>
            </a:r>
          </a:p>
        </p:txBody>
      </p:sp>
      <p:sp>
        <p:nvSpPr>
          <p:cNvPr id="3" name="Content Placeholder 2">
            <a:extLst>
              <a:ext uri="{FF2B5EF4-FFF2-40B4-BE49-F238E27FC236}">
                <a16:creationId xmlns:a16="http://schemas.microsoft.com/office/drawing/2014/main" id="{F7B73B54-2D6C-F291-F785-26B42B36EE7C}"/>
              </a:ext>
            </a:extLst>
          </p:cNvPr>
          <p:cNvSpPr>
            <a:spLocks noGrp="1"/>
          </p:cNvSpPr>
          <p:nvPr>
            <p:ph idx="1"/>
          </p:nvPr>
        </p:nvSpPr>
        <p:spPr>
          <a:xfrm>
            <a:off x="628650" y="1094105"/>
            <a:ext cx="7886700" cy="4351338"/>
          </a:xfrm>
        </p:spPr>
        <p:txBody>
          <a:bodyPr>
            <a:normAutofit/>
          </a:bodyPr>
          <a:lstStyle/>
          <a:p>
            <a:pPr algn="l"/>
            <a:r>
              <a:rPr lang="en-US" dirty="0">
                <a:solidFill>
                  <a:srgbClr val="000000"/>
                </a:solidFill>
                <a:latin typeface="Roboto-Regular"/>
              </a:rPr>
              <a:t>Included in the Prescriptive Pathway </a:t>
            </a:r>
          </a:p>
          <a:p>
            <a:pPr algn="l"/>
            <a:r>
              <a:rPr lang="en-US" b="0" i="0" u="none" strike="noStrike" dirty="0">
                <a:solidFill>
                  <a:srgbClr val="000000"/>
                </a:solidFill>
                <a:effectLst/>
                <a:latin typeface="Roboto-Regular"/>
              </a:rPr>
              <a:t>ASHRAE 90.1  requires CI</a:t>
            </a:r>
          </a:p>
          <a:p>
            <a:endParaRPr lang="en-US" dirty="0"/>
          </a:p>
        </p:txBody>
      </p:sp>
      <p:pic>
        <p:nvPicPr>
          <p:cNvPr id="5" name="Picture 4" descr="A diagram of energy efficiency&#10;&#10;Description automatically generated">
            <a:extLst>
              <a:ext uri="{FF2B5EF4-FFF2-40B4-BE49-F238E27FC236}">
                <a16:creationId xmlns:a16="http://schemas.microsoft.com/office/drawing/2014/main" id="{F11D16C4-CE04-2B77-FAC3-178FE067798C}"/>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75733" y="2132344"/>
            <a:ext cx="7886700" cy="4234362"/>
          </a:xfrm>
          <a:prstGeom prst="rect">
            <a:avLst/>
          </a:prstGeom>
        </p:spPr>
      </p:pic>
      <p:sp>
        <p:nvSpPr>
          <p:cNvPr id="6" name="Oval 5">
            <a:extLst>
              <a:ext uri="{FF2B5EF4-FFF2-40B4-BE49-F238E27FC236}">
                <a16:creationId xmlns:a16="http://schemas.microsoft.com/office/drawing/2014/main" id="{45346234-C995-3965-DC61-2E8874F9C7B6}"/>
              </a:ext>
            </a:extLst>
          </p:cNvPr>
          <p:cNvSpPr/>
          <p:nvPr/>
        </p:nvSpPr>
        <p:spPr>
          <a:xfrm>
            <a:off x="1017299" y="2812574"/>
            <a:ext cx="2153399" cy="975996"/>
          </a:xfrm>
          <a:prstGeom prst="ellipse">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descr="Line arrow: Straight with solid fill">
            <a:extLst>
              <a:ext uri="{FF2B5EF4-FFF2-40B4-BE49-F238E27FC236}">
                <a16:creationId xmlns:a16="http://schemas.microsoft.com/office/drawing/2014/main" id="{E95C50EC-4CC9-74B4-2155-F1F3D1F077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57146" y="2812574"/>
            <a:ext cx="914400" cy="914400"/>
          </a:xfrm>
          <a:prstGeom prst="rect">
            <a:avLst/>
          </a:prstGeom>
        </p:spPr>
      </p:pic>
      <p:sp>
        <p:nvSpPr>
          <p:cNvPr id="4" name="Down Arrow 3">
            <a:extLst>
              <a:ext uri="{FF2B5EF4-FFF2-40B4-BE49-F238E27FC236}">
                <a16:creationId xmlns:a16="http://schemas.microsoft.com/office/drawing/2014/main" id="{3074E307-F160-55B3-49EB-03F404F0D657}"/>
              </a:ext>
            </a:extLst>
          </p:cNvPr>
          <p:cNvSpPr/>
          <p:nvPr/>
        </p:nvSpPr>
        <p:spPr>
          <a:xfrm>
            <a:off x="1875950" y="3852839"/>
            <a:ext cx="218049" cy="396686"/>
          </a:xfrm>
          <a:prstGeom prst="downArrow">
            <a:avLst>
              <a:gd name="adj1" fmla="val 56604"/>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164786A-4B26-245B-58F7-F84CAA30612A}"/>
              </a:ext>
            </a:extLst>
          </p:cNvPr>
          <p:cNvSpPr txBox="1"/>
          <p:nvPr/>
        </p:nvSpPr>
        <p:spPr>
          <a:xfrm>
            <a:off x="1389922" y="3049680"/>
            <a:ext cx="1190104" cy="553998"/>
          </a:xfrm>
          <a:prstGeom prst="rect">
            <a:avLst/>
          </a:prstGeom>
          <a:solidFill>
            <a:schemeClr val="bg1"/>
          </a:solidFill>
        </p:spPr>
        <p:txBody>
          <a:bodyPr wrap="square" lIns="0" tIns="0" rIns="0" bIns="0" rtlCol="0">
            <a:spAutoFit/>
          </a:bodyPr>
          <a:lstStyle/>
          <a:p>
            <a:pPr algn="ctr"/>
            <a:r>
              <a:rPr lang="en-US" sz="1200" b="1" dirty="0">
                <a:solidFill>
                  <a:schemeClr val="accent1"/>
                </a:solidFill>
              </a:rPr>
              <a:t>Where the 2021 CI requirement is added </a:t>
            </a:r>
          </a:p>
        </p:txBody>
      </p:sp>
    </p:spTree>
    <p:extLst>
      <p:ext uri="{BB962C8B-B14F-4D97-AF65-F5344CB8AC3E}">
        <p14:creationId xmlns:p14="http://schemas.microsoft.com/office/powerpoint/2010/main" val="83223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E7F5315-657D-9CDC-90A6-0989173B0AB1}"/>
              </a:ext>
            </a:extLst>
          </p:cNvPr>
          <p:cNvGraphicFramePr>
            <a:graphicFrameLocks noGrp="1"/>
          </p:cNvGraphicFramePr>
          <p:nvPr>
            <p:extLst>
              <p:ext uri="{D42A27DB-BD31-4B8C-83A1-F6EECF244321}">
                <p14:modId xmlns:p14="http://schemas.microsoft.com/office/powerpoint/2010/main" val="55401176"/>
              </p:ext>
            </p:extLst>
          </p:nvPr>
        </p:nvGraphicFramePr>
        <p:xfrm>
          <a:off x="596348" y="1612615"/>
          <a:ext cx="7818608" cy="3913795"/>
        </p:xfrm>
        <a:graphic>
          <a:graphicData uri="http://schemas.openxmlformats.org/drawingml/2006/table">
            <a:tbl>
              <a:tblPr firstRow="1" firstCol="1">
                <a:tableStyleId>{F5AB1C69-6EDB-4FF4-983F-18BD219EF322}</a:tableStyleId>
              </a:tblPr>
              <a:tblGrid>
                <a:gridCol w="864704">
                  <a:extLst>
                    <a:ext uri="{9D8B030D-6E8A-4147-A177-3AD203B41FA5}">
                      <a16:colId xmlns:a16="http://schemas.microsoft.com/office/drawing/2014/main" val="210396025"/>
                    </a:ext>
                  </a:extLst>
                </a:gridCol>
                <a:gridCol w="610816">
                  <a:extLst>
                    <a:ext uri="{9D8B030D-6E8A-4147-A177-3AD203B41FA5}">
                      <a16:colId xmlns:a16="http://schemas.microsoft.com/office/drawing/2014/main" val="2280006800"/>
                    </a:ext>
                  </a:extLst>
                </a:gridCol>
                <a:gridCol w="631575">
                  <a:extLst>
                    <a:ext uri="{9D8B030D-6E8A-4147-A177-3AD203B41FA5}">
                      <a16:colId xmlns:a16="http://schemas.microsoft.com/office/drawing/2014/main" val="2223760294"/>
                    </a:ext>
                  </a:extLst>
                </a:gridCol>
                <a:gridCol w="653215">
                  <a:extLst>
                    <a:ext uri="{9D8B030D-6E8A-4147-A177-3AD203B41FA5}">
                      <a16:colId xmlns:a16="http://schemas.microsoft.com/office/drawing/2014/main" val="3877793573"/>
                    </a:ext>
                  </a:extLst>
                </a:gridCol>
                <a:gridCol w="4236833">
                  <a:extLst>
                    <a:ext uri="{9D8B030D-6E8A-4147-A177-3AD203B41FA5}">
                      <a16:colId xmlns:a16="http://schemas.microsoft.com/office/drawing/2014/main" val="347608291"/>
                    </a:ext>
                  </a:extLst>
                </a:gridCol>
                <a:gridCol w="821465">
                  <a:extLst>
                    <a:ext uri="{9D8B030D-6E8A-4147-A177-3AD203B41FA5}">
                      <a16:colId xmlns:a16="http://schemas.microsoft.com/office/drawing/2014/main" val="3921958267"/>
                    </a:ext>
                  </a:extLst>
                </a:gridCol>
              </a:tblGrid>
              <a:tr h="392927">
                <a:tc gridSpan="6">
                  <a:txBody>
                    <a:bodyPr/>
                    <a:lstStyle/>
                    <a:p>
                      <a:pPr algn="ctr"/>
                      <a:r>
                        <a:rPr lang="en-US" sz="700" dirty="0"/>
                        <a:t> </a:t>
                      </a:r>
                    </a:p>
                  </a:txBody>
                  <a:tcPr marL="5188" marR="5188" marT="5188" marB="5188"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5943815"/>
                  </a:ext>
                </a:extLst>
              </a:tr>
              <a:tr h="340093">
                <a:tc>
                  <a:txBody>
                    <a:bodyPr/>
                    <a:lstStyle/>
                    <a:p>
                      <a:pPr algn="ctr"/>
                      <a:r>
                        <a:rPr lang="en-US" sz="800" b="1" cap="all" dirty="0">
                          <a:solidFill>
                            <a:srgbClr val="292929"/>
                          </a:solidFill>
                          <a:effectLst/>
                        </a:rPr>
                        <a:t>CLIMATE ZONE</a:t>
                      </a:r>
                    </a:p>
                  </a:txBody>
                  <a:tcPr marL="5188" marR="5188" marT="5188" marB="5188"/>
                </a:tc>
                <a:tc>
                  <a:txBody>
                    <a:bodyPr/>
                    <a:lstStyle/>
                    <a:p>
                      <a:pPr algn="ctr"/>
                      <a:r>
                        <a:rPr lang="en-US" sz="800" b="1" cap="all" dirty="0">
                          <a:solidFill>
                            <a:srgbClr val="292929"/>
                          </a:solidFill>
                          <a:effectLst/>
                        </a:rPr>
                        <a:t>UNINSULATED ATTIC</a:t>
                      </a:r>
                    </a:p>
                  </a:txBody>
                  <a:tcPr marL="5188" marR="5188" marT="5188" marB="5188"/>
                </a:tc>
                <a:tc>
                  <a:txBody>
                    <a:bodyPr/>
                    <a:lstStyle/>
                    <a:p>
                      <a:pPr algn="ctr"/>
                      <a:r>
                        <a:rPr lang="en-US" sz="800" b="1" cap="all" dirty="0">
                          <a:solidFill>
                            <a:srgbClr val="292929"/>
                          </a:solidFill>
                          <a:effectLst/>
                        </a:rPr>
                        <a:t>3-4 INCHES OF</a:t>
                      </a:r>
                    </a:p>
                  </a:txBody>
                  <a:tcPr marL="5188" marR="5188" marT="5188" marB="5188"/>
                </a:tc>
                <a:tc>
                  <a:txBody>
                    <a:bodyPr/>
                    <a:lstStyle/>
                    <a:p>
                      <a:pPr algn="ctr"/>
                      <a:r>
                        <a:rPr lang="en-US" sz="800" b="1" cap="all" dirty="0">
                          <a:solidFill>
                            <a:srgbClr val="292929"/>
                          </a:solidFill>
                          <a:effectLst/>
                        </a:rPr>
                        <a:t>UNINSULATED FLOOR</a:t>
                      </a:r>
                    </a:p>
                  </a:txBody>
                  <a:tcPr marL="5188" marR="5188" marT="5188" marB="5188">
                    <a:lnR w="12700" cap="flat" cmpd="sng" algn="ctr">
                      <a:solidFill>
                        <a:schemeClr val="tx1"/>
                      </a:solidFill>
                      <a:prstDash val="solid"/>
                      <a:round/>
                      <a:headEnd type="none" w="med" len="med"/>
                      <a:tailEnd type="none" w="med" len="med"/>
                    </a:lnR>
                  </a:tcPr>
                </a:tc>
                <a:tc>
                  <a:txBody>
                    <a:bodyPr/>
                    <a:lstStyle/>
                    <a:p>
                      <a:pPr marL="0" indent="0" algn="l">
                        <a:tabLst/>
                      </a:pPr>
                      <a:r>
                        <a:rPr lang="en-US" sz="1400" b="1" cap="all" dirty="0">
                          <a:solidFill>
                            <a:srgbClr val="C00000"/>
                          </a:solidFill>
                          <a:effectLst/>
                        </a:rPr>
                        <a:t> UNINSULATED WOOD-FRAME WALL</a:t>
                      </a:r>
                    </a:p>
                  </a:txBody>
                  <a:tcPr marL="5188" marR="5188" marT="5188" marB="51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b="1" cap="all" dirty="0">
                          <a:solidFill>
                            <a:srgbClr val="292929"/>
                          </a:solidFill>
                          <a:effectLst/>
                        </a:rPr>
                        <a:t>INSULATED WOOD FRAME WALL</a:t>
                      </a:r>
                    </a:p>
                  </a:txBody>
                  <a:tcPr marL="5188" marR="5188" marT="5188" marB="5188"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5852003"/>
                  </a:ext>
                </a:extLst>
              </a:tr>
              <a:tr h="291585">
                <a:tc>
                  <a:txBody>
                    <a:bodyPr/>
                    <a:lstStyle/>
                    <a:p>
                      <a:pPr algn="ctr"/>
                      <a:r>
                        <a:rPr lang="en-US" sz="1100" b="0" cap="all" dirty="0">
                          <a:solidFill>
                            <a:srgbClr val="292929"/>
                          </a:solidFill>
                          <a:effectLst/>
                        </a:rPr>
                        <a:t>1</a:t>
                      </a:r>
                    </a:p>
                  </a:txBody>
                  <a:tcPr marL="5188" marR="5188" marT="5188" marB="5188" anchor="ctr"/>
                </a:tc>
                <a:tc>
                  <a:txBody>
                    <a:bodyPr/>
                    <a:lstStyle/>
                    <a:p>
                      <a:pPr algn="ctr"/>
                      <a:r>
                        <a:rPr lang="en-US" sz="700" dirty="0">
                          <a:effectLst/>
                        </a:rPr>
                        <a:t>R30–R49</a:t>
                      </a:r>
                    </a:p>
                  </a:txBody>
                  <a:tcPr marL="5188" marR="5188" marT="5188" marB="5188" anchor="ctr"/>
                </a:tc>
                <a:tc>
                  <a:txBody>
                    <a:bodyPr/>
                    <a:lstStyle/>
                    <a:p>
                      <a:pPr algn="ctr"/>
                      <a:r>
                        <a:rPr lang="en-US" sz="700" dirty="0">
                          <a:effectLst/>
                        </a:rPr>
                        <a:t>R19–R38</a:t>
                      </a:r>
                    </a:p>
                  </a:txBody>
                  <a:tcPr marL="5188" marR="5188" marT="5188" marB="5188" anchor="ctr"/>
                </a:tc>
                <a:tc>
                  <a:txBody>
                    <a:bodyPr/>
                    <a:lstStyle/>
                    <a:p>
                      <a:pPr algn="ctr"/>
                      <a:r>
                        <a:rPr lang="en-US" sz="700" dirty="0">
                          <a:effectLst/>
                        </a:rPr>
                        <a:t>R13</a:t>
                      </a:r>
                    </a:p>
                  </a:txBody>
                  <a:tcPr marL="5188" marR="5188" marT="5188" marB="5188" anchor="ctr">
                    <a:lnR w="12700" cap="flat" cmpd="sng" algn="ctr">
                      <a:solidFill>
                        <a:schemeClr val="tx1"/>
                      </a:solidFill>
                      <a:prstDash val="solid"/>
                      <a:round/>
                      <a:headEnd type="none" w="med" len="med"/>
                      <a:tailEnd type="none" w="med" len="med"/>
                    </a:lnR>
                  </a:tcPr>
                </a:tc>
                <a:tc>
                  <a:txBody>
                    <a:bodyPr/>
                    <a:lstStyle/>
                    <a:p>
                      <a:pPr algn="l"/>
                      <a:r>
                        <a:rPr lang="en-US" sz="1600" b="1" dirty="0">
                          <a:solidFill>
                            <a:srgbClr val="C00000"/>
                          </a:solidFill>
                          <a:effectLst/>
                        </a:rPr>
                        <a:t> R13 or R0 + R10 </a:t>
                      </a:r>
                      <a:r>
                        <a:rPr lang="en-US" sz="1600" b="1" dirty="0">
                          <a:solidFill>
                            <a:srgbClr val="C50022"/>
                          </a:solidFill>
                          <a:effectLst/>
                        </a:rPr>
                        <a:t>CI*</a:t>
                      </a:r>
                    </a:p>
                  </a:txBody>
                  <a:tcPr marL="5188" marR="5188" marT="5188" marB="5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effectLst/>
                        </a:rPr>
                        <a:t>N/A</a:t>
                      </a:r>
                    </a:p>
                  </a:txBody>
                  <a:tcPr marL="5188" marR="5188" marT="5188" marB="5188"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33838442"/>
                  </a:ext>
                </a:extLst>
              </a:tr>
              <a:tr h="285182">
                <a:tc>
                  <a:txBody>
                    <a:bodyPr/>
                    <a:lstStyle/>
                    <a:p>
                      <a:pPr algn="ctr"/>
                      <a:r>
                        <a:rPr lang="en-US" sz="1100" b="0" cap="all" dirty="0">
                          <a:solidFill>
                            <a:srgbClr val="292929"/>
                          </a:solidFill>
                          <a:effectLst/>
                        </a:rPr>
                        <a:t>2</a:t>
                      </a:r>
                    </a:p>
                  </a:txBody>
                  <a:tcPr marL="5188" marR="5188" marT="5188" marB="5188" anchor="ctr"/>
                </a:tc>
                <a:tc>
                  <a:txBody>
                    <a:bodyPr/>
                    <a:lstStyle/>
                    <a:p>
                      <a:pPr algn="ctr"/>
                      <a:r>
                        <a:rPr lang="en-US" sz="700" dirty="0">
                          <a:effectLst/>
                        </a:rPr>
                        <a:t>R49–R60</a:t>
                      </a:r>
                    </a:p>
                  </a:txBody>
                  <a:tcPr marL="5188" marR="5188" marT="5188" marB="5188" anchor="ctr"/>
                </a:tc>
                <a:tc>
                  <a:txBody>
                    <a:bodyPr/>
                    <a:lstStyle/>
                    <a:p>
                      <a:pPr algn="ctr"/>
                      <a:r>
                        <a:rPr lang="en-US" sz="700" dirty="0">
                          <a:effectLst/>
                        </a:rPr>
                        <a:t>R38–R49</a:t>
                      </a:r>
                    </a:p>
                  </a:txBody>
                  <a:tcPr marL="5188" marR="5188" marT="5188" marB="5188" anchor="ctr"/>
                </a:tc>
                <a:tc>
                  <a:txBody>
                    <a:bodyPr/>
                    <a:lstStyle/>
                    <a:p>
                      <a:pPr algn="ctr"/>
                      <a:r>
                        <a:rPr lang="en-US" sz="700" dirty="0">
                          <a:effectLst/>
                        </a:rPr>
                        <a:t>R13</a:t>
                      </a:r>
                    </a:p>
                  </a:txBody>
                  <a:tcPr marL="5188" marR="5188" marT="5188" marB="5188" anchor="ctr">
                    <a:lnR w="12700" cap="flat" cmpd="sng" algn="ctr">
                      <a:solidFill>
                        <a:schemeClr val="tx1"/>
                      </a:solidFill>
                      <a:prstDash val="solid"/>
                      <a:round/>
                      <a:headEnd type="none" w="med" len="med"/>
                      <a:tailEnd type="none" w="med" len="med"/>
                    </a:lnR>
                  </a:tcPr>
                </a:tc>
                <a:tc>
                  <a:txBody>
                    <a:bodyPr/>
                    <a:lstStyle/>
                    <a:p>
                      <a:pPr marL="0" indent="0" algn="l">
                        <a:tabLst>
                          <a:tab pos="1255713" algn="l"/>
                        </a:tabLst>
                      </a:pPr>
                      <a:r>
                        <a:rPr lang="en-US" sz="1600" b="1" dirty="0">
                          <a:solidFill>
                            <a:srgbClr val="C00000"/>
                          </a:solidFill>
                          <a:effectLst/>
                        </a:rPr>
                        <a:t> R13 or R0 + R10 CI</a:t>
                      </a:r>
                    </a:p>
                  </a:txBody>
                  <a:tcPr marL="5188" marR="5188" marT="5188" marB="5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effectLst/>
                        </a:rPr>
                        <a:t>N/A</a:t>
                      </a:r>
                    </a:p>
                  </a:txBody>
                  <a:tcPr marL="5188" marR="5188" marT="5188" marB="5188"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60253925"/>
                  </a:ext>
                </a:extLst>
              </a:tr>
              <a:tr h="513593">
                <a:tc>
                  <a:txBody>
                    <a:bodyPr/>
                    <a:lstStyle/>
                    <a:p>
                      <a:pPr algn="ctr"/>
                      <a:r>
                        <a:rPr lang="en-US" sz="1100" b="0" cap="all" dirty="0">
                          <a:solidFill>
                            <a:srgbClr val="292929"/>
                          </a:solidFill>
                          <a:effectLst/>
                        </a:rPr>
                        <a:t>3</a:t>
                      </a:r>
                    </a:p>
                  </a:txBody>
                  <a:tcPr marL="5188" marR="5188" marT="5188" marB="5188" anchor="ctr"/>
                </a:tc>
                <a:tc>
                  <a:txBody>
                    <a:bodyPr/>
                    <a:lstStyle/>
                    <a:p>
                      <a:pPr marL="0" indent="0" algn="ctr">
                        <a:tabLst>
                          <a:tab pos="627063" algn="l"/>
                        </a:tabLst>
                      </a:pPr>
                      <a:r>
                        <a:rPr lang="en-US" sz="700" dirty="0">
                          <a:effectLst/>
                        </a:rPr>
                        <a:t>R49–R60</a:t>
                      </a:r>
                    </a:p>
                  </a:txBody>
                  <a:tcPr marL="5188" marR="5188" marT="5188" marB="5188" anchor="ctr"/>
                </a:tc>
                <a:tc>
                  <a:txBody>
                    <a:bodyPr/>
                    <a:lstStyle/>
                    <a:p>
                      <a:pPr algn="ctr"/>
                      <a:r>
                        <a:rPr lang="en-US" sz="700" dirty="0">
                          <a:effectLst/>
                        </a:rPr>
                        <a:t>R38–R49</a:t>
                      </a:r>
                    </a:p>
                  </a:txBody>
                  <a:tcPr marL="5188" marR="5188" marT="5188" marB="5188" anchor="ctr"/>
                </a:tc>
                <a:tc>
                  <a:txBody>
                    <a:bodyPr/>
                    <a:lstStyle/>
                    <a:p>
                      <a:pPr algn="ctr"/>
                      <a:r>
                        <a:rPr lang="en-US" sz="700" dirty="0">
                          <a:effectLst/>
                        </a:rPr>
                        <a:t>R19</a:t>
                      </a:r>
                    </a:p>
                  </a:txBody>
                  <a:tcPr marL="5188" marR="5188" marT="5188" marB="5188" anchor="ctr">
                    <a:lnR w="12700" cap="flat" cmpd="sng" algn="ctr">
                      <a:solidFill>
                        <a:schemeClr val="tx1"/>
                      </a:solidFill>
                      <a:prstDash val="solid"/>
                      <a:round/>
                      <a:headEnd type="none" w="med" len="med"/>
                      <a:tailEnd type="none" w="med" len="med"/>
                    </a:lnR>
                  </a:tcPr>
                </a:tc>
                <a:tc>
                  <a:txBody>
                    <a:bodyPr/>
                    <a:lstStyle/>
                    <a:p>
                      <a:pPr algn="l"/>
                      <a:r>
                        <a:rPr lang="en-US" sz="1600" b="1" dirty="0">
                          <a:solidFill>
                            <a:srgbClr val="C00000"/>
                          </a:solidFill>
                          <a:effectLst/>
                        </a:rPr>
                        <a:t> R20 or R13 + R5 CI or R0 + R15 CI</a:t>
                      </a:r>
                    </a:p>
                  </a:txBody>
                  <a:tcPr marL="5188" marR="5188" marT="5188" marB="5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effectLst/>
                        </a:rPr>
                        <a:t>Add R5 CI</a:t>
                      </a:r>
                    </a:p>
                  </a:txBody>
                  <a:tcPr marL="5188" marR="5188" marT="5188" marB="5188"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31063376"/>
                  </a:ext>
                </a:extLst>
              </a:tr>
              <a:tr h="513593">
                <a:tc>
                  <a:txBody>
                    <a:bodyPr/>
                    <a:lstStyle/>
                    <a:p>
                      <a:pPr algn="ctr"/>
                      <a:r>
                        <a:rPr lang="en-US" sz="1100" b="0" cap="all" dirty="0">
                          <a:solidFill>
                            <a:srgbClr val="292929"/>
                          </a:solidFill>
                          <a:effectLst/>
                        </a:rPr>
                        <a:t>4 EXCEPT MARINE</a:t>
                      </a:r>
                    </a:p>
                  </a:txBody>
                  <a:tcPr marL="5188" marR="5188" marT="5188" marB="5188" anchor="ctr"/>
                </a:tc>
                <a:tc>
                  <a:txBody>
                    <a:bodyPr/>
                    <a:lstStyle/>
                    <a:p>
                      <a:pPr algn="ctr"/>
                      <a:r>
                        <a:rPr lang="en-US" sz="700" dirty="0">
                          <a:effectLst/>
                        </a:rPr>
                        <a:t>R60</a:t>
                      </a:r>
                    </a:p>
                  </a:txBody>
                  <a:tcPr marL="5188" marR="5188" marT="5188" marB="5188" anchor="ctr"/>
                </a:tc>
                <a:tc>
                  <a:txBody>
                    <a:bodyPr/>
                    <a:lstStyle/>
                    <a:p>
                      <a:pPr algn="ctr"/>
                      <a:r>
                        <a:rPr lang="en-US" sz="700" dirty="0">
                          <a:effectLst/>
                        </a:rPr>
                        <a:t>R49</a:t>
                      </a:r>
                    </a:p>
                  </a:txBody>
                  <a:tcPr marL="5188" marR="5188" marT="5188" marB="5188" anchor="ctr"/>
                </a:tc>
                <a:tc>
                  <a:txBody>
                    <a:bodyPr/>
                    <a:lstStyle/>
                    <a:p>
                      <a:pPr algn="ctr"/>
                      <a:r>
                        <a:rPr lang="en-US" sz="700" dirty="0">
                          <a:effectLst/>
                        </a:rPr>
                        <a:t>R19</a:t>
                      </a:r>
                    </a:p>
                  </a:txBody>
                  <a:tcPr marL="5188" marR="5188" marT="5188" marB="5188" anchor="ctr">
                    <a:lnR w="12700" cap="flat" cmpd="sng" algn="ctr">
                      <a:solidFill>
                        <a:schemeClr val="tx1"/>
                      </a:solidFill>
                      <a:prstDash val="solid"/>
                      <a:round/>
                      <a:headEnd type="none" w="med" len="med"/>
                      <a:tailEnd type="none" w="med" len="med"/>
                    </a:lnR>
                  </a:tcPr>
                </a:tc>
                <a:tc>
                  <a:txBody>
                    <a:bodyPr/>
                    <a:lstStyle/>
                    <a:p>
                      <a:pPr algn="l"/>
                      <a:r>
                        <a:rPr lang="en-US" sz="1600" b="1" dirty="0">
                          <a:solidFill>
                            <a:srgbClr val="C00000"/>
                          </a:solidFill>
                          <a:effectLst/>
                        </a:rPr>
                        <a:t> R20 + R5 CI or R13 + R10 CI or R0 + R15 CI</a:t>
                      </a:r>
                    </a:p>
                  </a:txBody>
                  <a:tcPr marL="5188" marR="5188" marT="5188" marB="5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effectLst/>
                        </a:rPr>
                        <a:t>Add R10 CI</a:t>
                      </a:r>
                    </a:p>
                  </a:txBody>
                  <a:tcPr marL="5188" marR="5188" marT="5188" marB="5188"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4697189"/>
                  </a:ext>
                </a:extLst>
              </a:tr>
              <a:tr h="513593">
                <a:tc>
                  <a:txBody>
                    <a:bodyPr/>
                    <a:lstStyle/>
                    <a:p>
                      <a:pPr algn="ctr"/>
                      <a:r>
                        <a:rPr lang="en-US" sz="1100" b="0" cap="all" dirty="0">
                          <a:solidFill>
                            <a:srgbClr val="292929"/>
                          </a:solidFill>
                          <a:effectLst/>
                        </a:rPr>
                        <a:t>4 MARINE AND 5</a:t>
                      </a:r>
                    </a:p>
                  </a:txBody>
                  <a:tcPr marL="5188" marR="5188" marT="5188" marB="5188" anchor="ctr"/>
                </a:tc>
                <a:tc>
                  <a:txBody>
                    <a:bodyPr/>
                    <a:lstStyle/>
                    <a:p>
                      <a:pPr algn="ctr"/>
                      <a:r>
                        <a:rPr lang="en-US" sz="700" dirty="0">
                          <a:effectLst/>
                        </a:rPr>
                        <a:t>R60</a:t>
                      </a:r>
                    </a:p>
                  </a:txBody>
                  <a:tcPr marL="5188" marR="5188" marT="5188" marB="5188" anchor="ctr"/>
                </a:tc>
                <a:tc>
                  <a:txBody>
                    <a:bodyPr/>
                    <a:lstStyle/>
                    <a:p>
                      <a:pPr algn="ctr"/>
                      <a:r>
                        <a:rPr lang="en-US" sz="700" dirty="0">
                          <a:effectLst/>
                        </a:rPr>
                        <a:t>R49</a:t>
                      </a:r>
                    </a:p>
                  </a:txBody>
                  <a:tcPr marL="5188" marR="5188" marT="5188" marB="5188" anchor="ctr"/>
                </a:tc>
                <a:tc>
                  <a:txBody>
                    <a:bodyPr/>
                    <a:lstStyle/>
                    <a:p>
                      <a:pPr algn="ctr"/>
                      <a:r>
                        <a:rPr lang="en-US" sz="700" dirty="0">
                          <a:effectLst/>
                        </a:rPr>
                        <a:t>R30</a:t>
                      </a:r>
                    </a:p>
                  </a:txBody>
                  <a:tcPr marL="5188" marR="5188" marT="5188" marB="5188" anchor="ctr">
                    <a:lnR w="12700" cap="flat" cmpd="sng" algn="ctr">
                      <a:solidFill>
                        <a:schemeClr val="tx1"/>
                      </a:solidFill>
                      <a:prstDash val="solid"/>
                      <a:round/>
                      <a:headEnd type="none" w="med" len="med"/>
                      <a:tailEnd type="none" w="med" len="med"/>
                    </a:lnR>
                  </a:tcPr>
                </a:tc>
                <a:tc>
                  <a:txBody>
                    <a:bodyPr/>
                    <a:lstStyle/>
                    <a:p>
                      <a:pPr marL="0" indent="0" algn="l">
                        <a:tabLst>
                          <a:tab pos="1590675" algn="l"/>
                        </a:tabLst>
                      </a:pPr>
                      <a:r>
                        <a:rPr lang="en-US" sz="1600" b="1" dirty="0">
                          <a:solidFill>
                            <a:srgbClr val="C00000"/>
                          </a:solidFill>
                          <a:effectLst/>
                        </a:rPr>
                        <a:t> R20 + R5 CI or R13 + R10 CI or R0 + R15 CI</a:t>
                      </a:r>
                    </a:p>
                  </a:txBody>
                  <a:tcPr marL="5188" marR="5188" marT="5188" marB="5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effectLst/>
                        </a:rPr>
                        <a:t>Add R10 CI</a:t>
                      </a:r>
                    </a:p>
                  </a:txBody>
                  <a:tcPr marL="5188" marR="5188" marT="5188" marB="5188"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15435218"/>
                  </a:ext>
                </a:extLst>
              </a:tr>
              <a:tr h="513593">
                <a:tc>
                  <a:txBody>
                    <a:bodyPr/>
                    <a:lstStyle/>
                    <a:p>
                      <a:pPr algn="ctr"/>
                      <a:r>
                        <a:rPr lang="en-US" sz="1100" b="0" cap="all" dirty="0">
                          <a:solidFill>
                            <a:srgbClr val="292929"/>
                          </a:solidFill>
                          <a:effectLst/>
                        </a:rPr>
                        <a:t>6</a:t>
                      </a:r>
                    </a:p>
                  </a:txBody>
                  <a:tcPr marL="5188" marR="5188" marT="5188" marB="5188" anchor="ctr"/>
                </a:tc>
                <a:tc>
                  <a:txBody>
                    <a:bodyPr/>
                    <a:lstStyle/>
                    <a:p>
                      <a:pPr algn="ctr"/>
                      <a:r>
                        <a:rPr lang="en-US" sz="700" dirty="0">
                          <a:effectLst/>
                        </a:rPr>
                        <a:t>R60</a:t>
                      </a:r>
                    </a:p>
                  </a:txBody>
                  <a:tcPr marL="5188" marR="5188" marT="5188" marB="5188" anchor="ctr"/>
                </a:tc>
                <a:tc>
                  <a:txBody>
                    <a:bodyPr/>
                    <a:lstStyle/>
                    <a:p>
                      <a:pPr algn="ctr"/>
                      <a:r>
                        <a:rPr lang="en-US" sz="700" dirty="0">
                          <a:effectLst/>
                        </a:rPr>
                        <a:t>R49</a:t>
                      </a:r>
                    </a:p>
                  </a:txBody>
                  <a:tcPr marL="5188" marR="5188" marT="5188" marB="5188" anchor="ctr"/>
                </a:tc>
                <a:tc>
                  <a:txBody>
                    <a:bodyPr/>
                    <a:lstStyle/>
                    <a:p>
                      <a:pPr algn="ctr"/>
                      <a:r>
                        <a:rPr lang="en-US" sz="700" dirty="0">
                          <a:effectLst/>
                        </a:rPr>
                        <a:t>R30</a:t>
                      </a:r>
                    </a:p>
                  </a:txBody>
                  <a:tcPr marL="5188" marR="5188" marT="5188" marB="5188" anchor="ctr">
                    <a:lnR w="12700" cap="flat" cmpd="sng" algn="ctr">
                      <a:solidFill>
                        <a:schemeClr val="tx1"/>
                      </a:solidFill>
                      <a:prstDash val="solid"/>
                      <a:round/>
                      <a:headEnd type="none" w="med" len="med"/>
                      <a:tailEnd type="none" w="med" len="med"/>
                    </a:lnR>
                  </a:tcPr>
                </a:tc>
                <a:tc>
                  <a:txBody>
                    <a:bodyPr/>
                    <a:lstStyle/>
                    <a:p>
                      <a:pPr algn="l"/>
                      <a:r>
                        <a:rPr lang="en-US" sz="1600" b="1" dirty="0">
                          <a:solidFill>
                            <a:srgbClr val="C00000"/>
                          </a:solidFill>
                          <a:effectLst/>
                        </a:rPr>
                        <a:t> R20 + R5 CI or R13 + R10 CI or R0 + R20 CI</a:t>
                      </a:r>
                    </a:p>
                  </a:txBody>
                  <a:tcPr marL="5188" marR="5188" marT="5188" marB="5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effectLst/>
                        </a:rPr>
                        <a:t>Add R10 CI</a:t>
                      </a:r>
                    </a:p>
                  </a:txBody>
                  <a:tcPr marL="5188" marR="5188" marT="5188" marB="5188"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17831116"/>
                  </a:ext>
                </a:extLst>
              </a:tr>
              <a:tr h="513593">
                <a:tc>
                  <a:txBody>
                    <a:bodyPr/>
                    <a:lstStyle/>
                    <a:p>
                      <a:pPr algn="ctr"/>
                      <a:r>
                        <a:rPr lang="en-US" sz="1100" b="0" cap="all" dirty="0">
                          <a:solidFill>
                            <a:srgbClr val="292929"/>
                          </a:solidFill>
                          <a:effectLst/>
                        </a:rPr>
                        <a:t>7 AND 8</a:t>
                      </a:r>
                    </a:p>
                  </a:txBody>
                  <a:tcPr marL="5188" marR="5188" marT="5188" marB="5188" anchor="ctr"/>
                </a:tc>
                <a:tc>
                  <a:txBody>
                    <a:bodyPr/>
                    <a:lstStyle/>
                    <a:p>
                      <a:pPr algn="ctr"/>
                      <a:r>
                        <a:rPr lang="en-US" sz="700" dirty="0">
                          <a:effectLst/>
                        </a:rPr>
                        <a:t>R60</a:t>
                      </a:r>
                    </a:p>
                  </a:txBody>
                  <a:tcPr marL="5188" marR="5188" marT="5188" marB="5188" anchor="ctr"/>
                </a:tc>
                <a:tc>
                  <a:txBody>
                    <a:bodyPr/>
                    <a:lstStyle/>
                    <a:p>
                      <a:pPr algn="ctr"/>
                      <a:r>
                        <a:rPr lang="en-US" sz="700" dirty="0">
                          <a:effectLst/>
                        </a:rPr>
                        <a:t>R49</a:t>
                      </a:r>
                    </a:p>
                  </a:txBody>
                  <a:tcPr marL="5188" marR="5188" marT="5188" marB="5188" anchor="ctr"/>
                </a:tc>
                <a:tc>
                  <a:txBody>
                    <a:bodyPr/>
                    <a:lstStyle/>
                    <a:p>
                      <a:pPr algn="ctr"/>
                      <a:r>
                        <a:rPr lang="en-US" sz="700" dirty="0">
                          <a:effectLst/>
                        </a:rPr>
                        <a:t>R38</a:t>
                      </a:r>
                    </a:p>
                  </a:txBody>
                  <a:tcPr marL="5188" marR="5188" marT="5188" marB="5188" anchor="ctr">
                    <a:lnR w="12700" cap="flat" cmpd="sng" algn="ctr">
                      <a:solidFill>
                        <a:schemeClr val="tx1"/>
                      </a:solidFill>
                      <a:prstDash val="solid"/>
                      <a:round/>
                      <a:headEnd type="none" w="med" len="med"/>
                      <a:tailEnd type="none" w="med" len="med"/>
                    </a:lnR>
                  </a:tcPr>
                </a:tc>
                <a:tc>
                  <a:txBody>
                    <a:bodyPr/>
                    <a:lstStyle/>
                    <a:p>
                      <a:pPr algn="l"/>
                      <a:r>
                        <a:rPr lang="en-US" sz="1600" b="1" dirty="0">
                          <a:solidFill>
                            <a:srgbClr val="C00000"/>
                          </a:solidFill>
                          <a:effectLst/>
                        </a:rPr>
                        <a:t> R20 + R5 CI or R13 + R10 CI or R0 + R20 CI</a:t>
                      </a:r>
                    </a:p>
                  </a:txBody>
                  <a:tcPr marL="5188" marR="5188" marT="5188" marB="51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effectLst/>
                        </a:rPr>
                        <a:t>Add R10 CI</a:t>
                      </a:r>
                    </a:p>
                  </a:txBody>
                  <a:tcPr marL="5188" marR="5188" marT="5188" marB="5188"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37828609"/>
                  </a:ext>
                </a:extLst>
              </a:tr>
            </a:tbl>
          </a:graphicData>
        </a:graphic>
      </p:graphicFrame>
      <p:sp>
        <p:nvSpPr>
          <p:cNvPr id="9" name="TextBox 8">
            <a:extLst>
              <a:ext uri="{FF2B5EF4-FFF2-40B4-BE49-F238E27FC236}">
                <a16:creationId xmlns:a16="http://schemas.microsoft.com/office/drawing/2014/main" id="{7B9F99FB-6A6A-D0AC-3427-F81856F57C57}"/>
              </a:ext>
            </a:extLst>
          </p:cNvPr>
          <p:cNvSpPr txBox="1"/>
          <p:nvPr/>
        </p:nvSpPr>
        <p:spPr>
          <a:xfrm>
            <a:off x="578554" y="6150114"/>
            <a:ext cx="7818608" cy="707886"/>
          </a:xfrm>
          <a:prstGeom prst="rect">
            <a:avLst/>
          </a:prstGeom>
          <a:noFill/>
        </p:spPr>
        <p:txBody>
          <a:bodyPr wrap="square" lIns="0" tIns="0" rIns="0" bIns="0" rtlCol="0">
            <a:spAutoFit/>
          </a:bodyPr>
          <a:lstStyle/>
          <a:p>
            <a:r>
              <a:rPr kumimoji="0" lang="en-US" altLang="en-US" sz="1400" b="0" i="0" u="none" strike="noStrike" cap="none" normalizeH="0" baseline="0" dirty="0">
                <a:ln>
                  <a:noFill/>
                </a:ln>
                <a:solidFill>
                  <a:srgbClr val="292929"/>
                </a:solidFill>
                <a:effectLst/>
                <a:latin typeface="Karla" pitchFamily="2" charset="77"/>
              </a:rPr>
              <a:t>*Note: In the table above, CI stands for "continuous insulation" applied to the wall assembly’s exterior just inside the cladding. Source: energy.gov</a:t>
            </a:r>
            <a:endParaRPr kumimoji="0" lang="en-US" altLang="en-US" sz="14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2" name="Shape 62">
            <a:extLst>
              <a:ext uri="{FF2B5EF4-FFF2-40B4-BE49-F238E27FC236}">
                <a16:creationId xmlns:a16="http://schemas.microsoft.com/office/drawing/2014/main" id="{3BC00532-40BB-039D-030B-EC5D145C2AA0}"/>
              </a:ext>
            </a:extLst>
          </p:cNvPr>
          <p:cNvSpPr txBox="1">
            <a:spLocks/>
          </p:cNvSpPr>
          <p:nvPr/>
        </p:nvSpPr>
        <p:spPr>
          <a:xfrm>
            <a:off x="578554" y="195943"/>
            <a:ext cx="7986892" cy="1416672"/>
          </a:xfrm>
          <a:prstGeom prst="rect">
            <a:avLst/>
          </a:prstGeom>
        </p:spPr>
        <p:txBody>
          <a:bodyPr anchor="b"/>
          <a:lstStyle>
            <a:lvl1pPr>
              <a:defRPr sz="3400">
                <a:latin typeface="Arial Bold"/>
                <a:ea typeface="Arial Bold"/>
                <a:cs typeface="Arial Bold"/>
                <a:sym typeface="Arial Bold"/>
              </a:defRPr>
            </a:lvl1pPr>
            <a:lvl2pPr>
              <a:defRPr sz="3400">
                <a:latin typeface="Arial Bold"/>
                <a:ea typeface="Arial Bold"/>
                <a:cs typeface="Arial Bold"/>
                <a:sym typeface="Arial Bold"/>
              </a:defRPr>
            </a:lvl2pPr>
            <a:lvl3pPr>
              <a:defRPr sz="3400">
                <a:latin typeface="Arial Bold"/>
                <a:ea typeface="Arial Bold"/>
                <a:cs typeface="Arial Bold"/>
                <a:sym typeface="Arial Bold"/>
              </a:defRPr>
            </a:lvl3pPr>
            <a:lvl4pPr>
              <a:defRPr sz="3400">
                <a:latin typeface="Arial Bold"/>
                <a:ea typeface="Arial Bold"/>
                <a:cs typeface="Arial Bold"/>
                <a:sym typeface="Arial Bold"/>
              </a:defRPr>
            </a:lvl4pPr>
            <a:lvl5pPr>
              <a:defRPr sz="3400">
                <a:latin typeface="Arial Bold"/>
                <a:ea typeface="Arial Bold"/>
                <a:cs typeface="Arial Bold"/>
                <a:sym typeface="Arial Bold"/>
              </a:defRPr>
            </a:lvl5pPr>
            <a:lvl6pPr>
              <a:defRPr sz="3400">
                <a:latin typeface="Arial Bold"/>
                <a:ea typeface="Arial Bold"/>
                <a:cs typeface="Arial Bold"/>
                <a:sym typeface="Arial Bold"/>
              </a:defRPr>
            </a:lvl6pPr>
            <a:lvl7pPr>
              <a:defRPr sz="3400">
                <a:latin typeface="Arial Bold"/>
                <a:ea typeface="Arial Bold"/>
                <a:cs typeface="Arial Bold"/>
                <a:sym typeface="Arial Bold"/>
              </a:defRPr>
            </a:lvl7pPr>
            <a:lvl8pPr>
              <a:defRPr sz="3400">
                <a:latin typeface="Arial Bold"/>
                <a:ea typeface="Arial Bold"/>
                <a:cs typeface="Arial Bold"/>
                <a:sym typeface="Arial Bold"/>
              </a:defRPr>
            </a:lvl8pPr>
            <a:lvl9pPr>
              <a:defRPr sz="3400">
                <a:latin typeface="Arial Bold"/>
                <a:ea typeface="Arial Bold"/>
                <a:cs typeface="Arial Bold"/>
                <a:sym typeface="Arial Bold"/>
              </a:defRPr>
            </a:lvl9pPr>
          </a:lstStyle>
          <a:p>
            <a:pPr algn="ctr">
              <a:defRPr sz="1800"/>
            </a:pPr>
            <a:r>
              <a:rPr lang="en-US" sz="2800" b="1" dirty="0">
                <a:solidFill>
                  <a:schemeClr val="accent1"/>
                </a:solidFill>
              </a:rPr>
              <a:t>2021 IECC Requiring Continuous Insulation  to Reduce Carbon Emissions </a:t>
            </a:r>
          </a:p>
          <a:p>
            <a:pPr>
              <a:defRPr sz="1800"/>
            </a:pPr>
            <a:endParaRPr lang="en-US" sz="2800" b="1" dirty="0">
              <a:solidFill>
                <a:schemeClr val="accent1"/>
              </a:solidFill>
            </a:endParaRPr>
          </a:p>
        </p:txBody>
      </p:sp>
    </p:spTree>
    <p:extLst>
      <p:ext uri="{BB962C8B-B14F-4D97-AF65-F5344CB8AC3E}">
        <p14:creationId xmlns:p14="http://schemas.microsoft.com/office/powerpoint/2010/main" val="415975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sldNum" sz="quarter" idx="2"/>
          </p:nvPr>
        </p:nvSpPr>
        <p:spPr>
          <a:xfrm>
            <a:off x="6629399" y="6324686"/>
            <a:ext cx="2057403" cy="127001"/>
          </a:xfrm>
          <a:prstGeom prst="rect">
            <a:avLst/>
          </a:prstGeom>
          <a:extLst>
            <a:ext uri="{C572A759-6A51-4108-AA02-DFA0A04FC94B}">
              <ma14:wrappingTextBoxFlag xmlns:mc="http://schemas.openxmlformats.org/markup-compatibility/2006" xmlns:mv="urn:schemas-microsoft-com:mac:vml" xmlns:ma14="http://schemas.microsoft.com/office/mac/drawingml/2011/main" xmlns="" val="1"/>
            </a:ext>
          </a:extLst>
        </p:spPr>
        <p:txBody>
          <a:bodyPr>
            <a:normAutofit/>
          </a:bodyPr>
          <a:lstStyle>
            <a:lvl1pPr>
              <a:lnSpc>
                <a:spcPct val="90000"/>
              </a:lnSpc>
              <a:defRPr sz="900"/>
            </a:lvl1pPr>
          </a:lstStyle>
          <a:p>
            <a:pPr lvl="0">
              <a:defRPr sz="1800">
                <a:solidFill>
                  <a:srgbClr val="000000"/>
                </a:solidFill>
              </a:defRPr>
            </a:pPr>
            <a:fld id="{86CB4B4D-7CA3-9044-876B-883B54F8677D}" type="slidenum">
              <a:rPr sz="900">
                <a:solidFill>
                  <a:srgbClr val="888888"/>
                </a:solidFill>
              </a:rPr>
              <a:pPr lvl="0">
                <a:defRPr sz="1800">
                  <a:solidFill>
                    <a:srgbClr val="000000"/>
                  </a:solidFill>
                </a:defRPr>
              </a:pPr>
              <a:t>18</a:t>
            </a:fld>
            <a:endParaRPr sz="900" dirty="0">
              <a:solidFill>
                <a:srgbClr val="888888"/>
              </a:solidFill>
            </a:endParaRPr>
          </a:p>
        </p:txBody>
      </p:sp>
      <p:sp>
        <p:nvSpPr>
          <p:cNvPr id="6" name="Shape 62"/>
          <p:cNvSpPr txBox="1">
            <a:spLocks/>
          </p:cNvSpPr>
          <p:nvPr/>
        </p:nvSpPr>
        <p:spPr>
          <a:xfrm>
            <a:off x="457201" y="447365"/>
            <a:ext cx="8229601" cy="852258"/>
          </a:xfrm>
          <a:prstGeom prst="rect">
            <a:avLst/>
          </a:prstGeom>
        </p:spPr>
        <p:txBody>
          <a:bodyPr anchor="b"/>
          <a:lstStyle>
            <a:lvl1pPr>
              <a:defRPr sz="3400">
                <a:latin typeface="Arial Bold"/>
                <a:ea typeface="Arial Bold"/>
                <a:cs typeface="Arial Bold"/>
                <a:sym typeface="Arial Bold"/>
              </a:defRPr>
            </a:lvl1pPr>
            <a:lvl2pPr>
              <a:defRPr sz="3400">
                <a:latin typeface="Arial Bold"/>
                <a:ea typeface="Arial Bold"/>
                <a:cs typeface="Arial Bold"/>
                <a:sym typeface="Arial Bold"/>
              </a:defRPr>
            </a:lvl2pPr>
            <a:lvl3pPr>
              <a:defRPr sz="3400">
                <a:latin typeface="Arial Bold"/>
                <a:ea typeface="Arial Bold"/>
                <a:cs typeface="Arial Bold"/>
                <a:sym typeface="Arial Bold"/>
              </a:defRPr>
            </a:lvl3pPr>
            <a:lvl4pPr>
              <a:defRPr sz="3400">
                <a:latin typeface="Arial Bold"/>
                <a:ea typeface="Arial Bold"/>
                <a:cs typeface="Arial Bold"/>
                <a:sym typeface="Arial Bold"/>
              </a:defRPr>
            </a:lvl4pPr>
            <a:lvl5pPr>
              <a:defRPr sz="3400">
                <a:latin typeface="Arial Bold"/>
                <a:ea typeface="Arial Bold"/>
                <a:cs typeface="Arial Bold"/>
                <a:sym typeface="Arial Bold"/>
              </a:defRPr>
            </a:lvl5pPr>
            <a:lvl6pPr>
              <a:defRPr sz="3400">
                <a:latin typeface="Arial Bold"/>
                <a:ea typeface="Arial Bold"/>
                <a:cs typeface="Arial Bold"/>
                <a:sym typeface="Arial Bold"/>
              </a:defRPr>
            </a:lvl6pPr>
            <a:lvl7pPr>
              <a:defRPr sz="3400">
                <a:latin typeface="Arial Bold"/>
                <a:ea typeface="Arial Bold"/>
                <a:cs typeface="Arial Bold"/>
                <a:sym typeface="Arial Bold"/>
              </a:defRPr>
            </a:lvl7pPr>
            <a:lvl8pPr>
              <a:defRPr sz="3400">
                <a:latin typeface="Arial Bold"/>
                <a:ea typeface="Arial Bold"/>
                <a:cs typeface="Arial Bold"/>
                <a:sym typeface="Arial Bold"/>
              </a:defRPr>
            </a:lvl8pPr>
            <a:lvl9pPr>
              <a:defRPr sz="3400">
                <a:latin typeface="Arial Bold"/>
                <a:ea typeface="Arial Bold"/>
                <a:cs typeface="Arial Bold"/>
                <a:sym typeface="Arial Bold"/>
              </a:defRPr>
            </a:lvl9pPr>
          </a:lstStyle>
          <a:p>
            <a:pPr algn="ctr">
              <a:defRPr sz="1800"/>
            </a:pPr>
            <a:r>
              <a:rPr lang="en-US" sz="2800" dirty="0"/>
              <a:t>IECC 2021 Adoption Map</a:t>
            </a:r>
          </a:p>
        </p:txBody>
      </p:sp>
      <p:pic>
        <p:nvPicPr>
          <p:cNvPr id="3" name="Picture 2" descr="A screenshot of a computer&#10;&#10;Description automatically generated">
            <a:extLst>
              <a:ext uri="{FF2B5EF4-FFF2-40B4-BE49-F238E27FC236}">
                <a16:creationId xmlns:a16="http://schemas.microsoft.com/office/drawing/2014/main" id="{E1566BA5-773D-1A32-CA1E-8AC98DE396A1}"/>
              </a:ext>
            </a:extLst>
          </p:cNvPr>
          <p:cNvPicPr>
            <a:picLocks noChangeAspect="1"/>
          </p:cNvPicPr>
          <p:nvPr/>
        </p:nvPicPr>
        <p:blipFill rotWithShape="1">
          <a:blip r:embed="rId3">
            <a:extLst>
              <a:ext uri="{28A0092B-C50C-407E-A947-70E740481C1C}">
                <a14:useLocalDpi xmlns:a14="http://schemas.microsoft.com/office/drawing/2010/main" val="0"/>
              </a:ext>
            </a:extLst>
          </a:blip>
          <a:srcRect l="6967" t="39036" r="19818" b="9092"/>
          <a:stretch/>
        </p:blipFill>
        <p:spPr>
          <a:xfrm>
            <a:off x="140677" y="1934308"/>
            <a:ext cx="8686799" cy="3973266"/>
          </a:xfrm>
          <a:prstGeom prst="rect">
            <a:avLst/>
          </a:prstGeom>
        </p:spPr>
      </p:pic>
    </p:spTree>
    <p:extLst>
      <p:ext uri="{BB962C8B-B14F-4D97-AF65-F5344CB8AC3E}">
        <p14:creationId xmlns:p14="http://schemas.microsoft.com/office/powerpoint/2010/main" val="180742845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60" y="561051"/>
            <a:ext cx="8345090" cy="1325563"/>
          </a:xfrm>
        </p:spPr>
        <p:txBody>
          <a:bodyPr>
            <a:normAutofit/>
          </a:bodyPr>
          <a:lstStyle/>
          <a:p>
            <a:pPr algn="ctr"/>
            <a:r>
              <a:rPr lang="en-US" sz="3100" b="0" i="0" strike="noStrike" dirty="0">
                <a:solidFill>
                  <a:schemeClr val="tx1"/>
                </a:solidFill>
                <a:effectLst/>
              </a:rPr>
              <a:t>Most Climate Zones CI Required:  </a:t>
            </a:r>
            <a:r>
              <a:rPr lang="en-US" sz="3100" dirty="0">
                <a:solidFill>
                  <a:schemeClr val="tx1"/>
                </a:solidFill>
              </a:rPr>
              <a:t>ASHRAE </a:t>
            </a:r>
            <a:r>
              <a:rPr lang="en-US" sz="3100" b="0" i="0" strike="noStrike" dirty="0">
                <a:solidFill>
                  <a:schemeClr val="tx1"/>
                </a:solidFill>
                <a:effectLst/>
              </a:rPr>
              <a:t>Commercial</a:t>
            </a:r>
            <a:endParaRPr lang="en-US" dirty="0"/>
          </a:p>
        </p:txBody>
      </p:sp>
      <p:sp>
        <p:nvSpPr>
          <p:cNvPr id="5" name="Slide Number Placeholder 4"/>
          <p:cNvSpPr>
            <a:spLocks noGrp="1"/>
          </p:cNvSpPr>
          <p:nvPr>
            <p:ph type="sldNum" sz="quarter" idx="12"/>
          </p:nvPr>
        </p:nvSpPr>
        <p:spPr/>
        <p:txBody>
          <a:bodyPr/>
          <a:lstStyle/>
          <a:p>
            <a:pPr>
              <a:defRPr/>
            </a:pPr>
            <a:fld id="{5037968F-C5DF-8942-8786-D4E55E9E1C54}" type="slidenum">
              <a:rPr lang="en-US" smtClean="0"/>
              <a:pPr>
                <a:defRPr/>
              </a:pPr>
              <a:t>19</a:t>
            </a:fld>
            <a:endParaRPr lang="en-US" dirty="0"/>
          </a:p>
        </p:txBody>
      </p:sp>
      <p:pic>
        <p:nvPicPr>
          <p:cNvPr id="7" name="Picture 6" descr="A map of the united states&#10;&#10;Description automatically generated">
            <a:extLst>
              <a:ext uri="{FF2B5EF4-FFF2-40B4-BE49-F238E27FC236}">
                <a16:creationId xmlns:a16="http://schemas.microsoft.com/office/drawing/2014/main" id="{52405D70-56BC-9C46-9FD8-2C5A672BBDCC}"/>
              </a:ext>
            </a:extLst>
          </p:cNvPr>
          <p:cNvPicPr>
            <a:picLocks noChangeAspect="1"/>
          </p:cNvPicPr>
          <p:nvPr/>
        </p:nvPicPr>
        <p:blipFill rotWithShape="1">
          <a:blip r:embed="rId3">
            <a:extLst>
              <a:ext uri="{28A0092B-C50C-407E-A947-70E740481C1C}">
                <a14:useLocalDpi xmlns:a14="http://schemas.microsoft.com/office/drawing/2010/main" val="0"/>
              </a:ext>
            </a:extLst>
          </a:blip>
          <a:srcRect l="16437" t="14683" r="20187" b="5151"/>
          <a:stretch/>
        </p:blipFill>
        <p:spPr>
          <a:xfrm>
            <a:off x="1006117" y="1504214"/>
            <a:ext cx="7001233" cy="5010584"/>
          </a:xfrm>
          <a:prstGeom prst="rect">
            <a:avLst/>
          </a:prstGeom>
        </p:spPr>
      </p:pic>
    </p:spTree>
    <p:extLst>
      <p:ext uri="{BB962C8B-B14F-4D97-AF65-F5344CB8AC3E}">
        <p14:creationId xmlns:p14="http://schemas.microsoft.com/office/powerpoint/2010/main" val="217277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marL="0" indent="0" algn="ctr">
              <a:buNone/>
            </a:pPr>
            <a:r>
              <a:rPr lang="en-US" sz="2000" dirty="0">
                <a:cs typeface="Arial" panose="020B0604020202020204" pitchFamily="34" charset="0"/>
              </a:rPr>
              <a:t>This presentation is protected by U.S. and International </a:t>
            </a:r>
            <a:br>
              <a:rPr lang="en-US" sz="2000" dirty="0">
                <a:cs typeface="Arial" panose="020B0604020202020204" pitchFamily="34" charset="0"/>
              </a:rPr>
            </a:br>
            <a:r>
              <a:rPr lang="en-US" sz="2000" dirty="0">
                <a:cs typeface="Arial" panose="020B0604020202020204" pitchFamily="34" charset="0"/>
              </a:rPr>
              <a:t>copyright laws. Reproduction, distribution, display, and </a:t>
            </a:r>
            <a:br>
              <a:rPr lang="en-US" sz="2000" dirty="0">
                <a:cs typeface="Arial" panose="020B0604020202020204" pitchFamily="34" charset="0"/>
              </a:rPr>
            </a:br>
            <a:r>
              <a:rPr lang="en-US" sz="2000" dirty="0">
                <a:cs typeface="Arial" panose="020B0604020202020204" pitchFamily="34" charset="0"/>
              </a:rPr>
              <a:t>use of the presentation without written permission </a:t>
            </a:r>
            <a:br>
              <a:rPr lang="en-US" sz="2000" dirty="0">
                <a:cs typeface="Arial" panose="020B0604020202020204" pitchFamily="34" charset="0"/>
              </a:rPr>
            </a:br>
            <a:r>
              <a:rPr lang="en-US" sz="2000" dirty="0">
                <a:cs typeface="Arial" panose="020B0604020202020204" pitchFamily="34" charset="0"/>
              </a:rPr>
              <a:t>of BASF is prohibited.</a:t>
            </a:r>
          </a:p>
          <a:p>
            <a:pPr marL="0" indent="0" algn="ctr">
              <a:buNone/>
            </a:pPr>
            <a:endParaRPr lang="en-US" sz="1800" dirty="0">
              <a:cs typeface="Arial" panose="020B0604020202020204" pitchFamily="34" charset="0"/>
            </a:endParaRPr>
          </a:p>
          <a:p>
            <a:pPr marL="0" indent="0" algn="ctr">
              <a:buNone/>
            </a:pPr>
            <a:r>
              <a:rPr lang="en-US" sz="2000" dirty="0">
                <a:cs typeface="Arial" panose="020B0604020202020204" pitchFamily="34" charset="0"/>
              </a:rPr>
              <a:t>©BASF, 2023</a:t>
            </a:r>
          </a:p>
          <a:p>
            <a:endParaRPr lang="en-US" dirty="0"/>
          </a:p>
        </p:txBody>
      </p:sp>
      <p:pic>
        <p:nvPicPr>
          <p:cNvPr id="6" name="Picture 5">
            <a:extLst>
              <a:ext uri="{FF2B5EF4-FFF2-40B4-BE49-F238E27FC236}">
                <a16:creationId xmlns:a16="http://schemas.microsoft.com/office/drawing/2014/main" id="{BEA60824-FC66-45D1-BADC-BD7C84C32E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7229" y="4340197"/>
            <a:ext cx="2702052" cy="1351026"/>
          </a:xfrm>
          <a:prstGeom prst="rect">
            <a:avLst/>
          </a:prstGeom>
        </p:spPr>
      </p:pic>
      <p:sp>
        <p:nvSpPr>
          <p:cNvPr id="4" name="Title 3"/>
          <p:cNvSpPr>
            <a:spLocks noGrp="1"/>
          </p:cNvSpPr>
          <p:nvPr>
            <p:ph type="title"/>
          </p:nvPr>
        </p:nvSpPr>
        <p:spPr/>
        <p:txBody>
          <a:bodyPr/>
          <a:lstStyle/>
          <a:p>
            <a:pPr algn="ctr"/>
            <a:r>
              <a:rPr lang="en-US" dirty="0">
                <a:cs typeface="Arial" panose="020B0604020202020204" pitchFamily="34" charset="0"/>
              </a:rPr>
              <a:t>COPYRIGHT MATERIALS</a:t>
            </a:r>
            <a:br>
              <a:rPr lang="de-DE" dirty="0">
                <a:cs typeface="Arial" panose="020B0604020202020204" pitchFamily="34" charset="0"/>
              </a:rPr>
            </a:br>
            <a:endParaRPr lang="en-US" dirty="0"/>
          </a:p>
        </p:txBody>
      </p:sp>
    </p:spTree>
    <p:custDataLst>
      <p:tags r:id="rId1"/>
    </p:custDataLst>
    <p:extLst>
      <p:ext uri="{BB962C8B-B14F-4D97-AF65-F5344CB8AC3E}">
        <p14:creationId xmlns:p14="http://schemas.microsoft.com/office/powerpoint/2010/main" val="2167719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8E743E-273F-4A88-EA44-AC762D4C4F42}"/>
              </a:ext>
            </a:extLst>
          </p:cNvPr>
          <p:cNvSpPr>
            <a:spLocks noGrp="1"/>
          </p:cNvSpPr>
          <p:nvPr>
            <p:ph type="title"/>
          </p:nvPr>
        </p:nvSpPr>
        <p:spPr>
          <a:xfrm>
            <a:off x="628650" y="750319"/>
            <a:ext cx="7886700" cy="1325563"/>
          </a:xfrm>
        </p:spPr>
        <p:txBody>
          <a:bodyPr anchor="t">
            <a:normAutofit/>
          </a:bodyPr>
          <a:lstStyle/>
          <a:p>
            <a:r>
              <a:rPr lang="en-US" dirty="0"/>
              <a:t>FEDERAL INCENTIVES FOR 2021 IECC ADOPTION </a:t>
            </a:r>
          </a:p>
        </p:txBody>
      </p:sp>
      <p:graphicFrame>
        <p:nvGraphicFramePr>
          <p:cNvPr id="6" name="Text Placeholder 3">
            <a:extLst>
              <a:ext uri="{FF2B5EF4-FFF2-40B4-BE49-F238E27FC236}">
                <a16:creationId xmlns:a16="http://schemas.microsoft.com/office/drawing/2014/main" id="{67F828B4-0E13-9ECD-8274-F5E230631EC5}"/>
              </a:ext>
            </a:extLst>
          </p:cNvPr>
          <p:cNvGraphicFramePr/>
          <p:nvPr>
            <p:extLst>
              <p:ext uri="{D42A27DB-BD31-4B8C-83A1-F6EECF244321}">
                <p14:modId xmlns:p14="http://schemas.microsoft.com/office/powerpoint/2010/main" val="12691975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8-Point Star 4">
            <a:extLst>
              <a:ext uri="{FF2B5EF4-FFF2-40B4-BE49-F238E27FC236}">
                <a16:creationId xmlns:a16="http://schemas.microsoft.com/office/drawing/2014/main" id="{C5BD37BA-C347-9B86-B453-E7EB1738249F}"/>
              </a:ext>
            </a:extLst>
          </p:cNvPr>
          <p:cNvSpPr/>
          <p:nvPr/>
        </p:nvSpPr>
        <p:spPr>
          <a:xfrm>
            <a:off x="7122694" y="1162843"/>
            <a:ext cx="1896177" cy="1588168"/>
          </a:xfrm>
          <a:prstGeom prst="star8">
            <a:avLst/>
          </a:prstGeom>
          <a:solidFill>
            <a:srgbClr val="75C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GPS Vinyl Siding &amp; The IRA Nano Course </a:t>
            </a:r>
          </a:p>
        </p:txBody>
      </p:sp>
    </p:spTree>
    <p:extLst>
      <p:ext uri="{BB962C8B-B14F-4D97-AF65-F5344CB8AC3E}">
        <p14:creationId xmlns:p14="http://schemas.microsoft.com/office/powerpoint/2010/main" val="4257041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3992-988A-271D-83DF-755A91CB0C5B}"/>
              </a:ext>
            </a:extLst>
          </p:cNvPr>
          <p:cNvSpPr>
            <a:spLocks noGrp="1"/>
          </p:cNvSpPr>
          <p:nvPr>
            <p:ph type="title"/>
          </p:nvPr>
        </p:nvSpPr>
        <p:spPr>
          <a:xfrm>
            <a:off x="628650" y="365126"/>
            <a:ext cx="7886700" cy="1325563"/>
          </a:xfrm>
        </p:spPr>
        <p:txBody>
          <a:bodyPr anchor="t">
            <a:normAutofit/>
          </a:bodyPr>
          <a:lstStyle/>
          <a:p>
            <a:r>
              <a:rPr lang="en-US" b="1" dirty="0"/>
              <a:t>CONCLUSION: GPS INSULATED VINYL SIDING HELPS SATISFY ENERGY CODES &amp; OFFERS</a:t>
            </a:r>
          </a:p>
        </p:txBody>
      </p:sp>
      <p:graphicFrame>
        <p:nvGraphicFramePr>
          <p:cNvPr id="5" name="Content Placeholder 2">
            <a:extLst>
              <a:ext uri="{FF2B5EF4-FFF2-40B4-BE49-F238E27FC236}">
                <a16:creationId xmlns:a16="http://schemas.microsoft.com/office/drawing/2014/main" id="{4A6E047C-D054-3E2F-E9DC-A03EECCC26EB}"/>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312C69D2-0122-FC61-52CE-21942F312641}"/>
              </a:ext>
            </a:extLst>
          </p:cNvPr>
          <p:cNvSpPr/>
          <p:nvPr/>
        </p:nvSpPr>
        <p:spPr>
          <a:xfrm>
            <a:off x="566127" y="4857061"/>
            <a:ext cx="3865196" cy="15630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6745506-8218-D9B2-0914-9113E2CD9730}"/>
              </a:ext>
            </a:extLst>
          </p:cNvPr>
          <p:cNvSpPr/>
          <p:nvPr/>
        </p:nvSpPr>
        <p:spPr>
          <a:xfrm>
            <a:off x="628199" y="1579123"/>
            <a:ext cx="3865196" cy="15630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851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B918-F807-0BED-8B9E-1651C048080D}"/>
              </a:ext>
            </a:extLst>
          </p:cNvPr>
          <p:cNvSpPr>
            <a:spLocks noGrp="1"/>
          </p:cNvSpPr>
          <p:nvPr>
            <p:ph type="title"/>
          </p:nvPr>
        </p:nvSpPr>
        <p:spPr>
          <a:xfrm>
            <a:off x="305100" y="535025"/>
            <a:ext cx="8802000" cy="853200"/>
          </a:xfrm>
        </p:spPr>
        <p:txBody>
          <a:bodyPr anchor="t">
            <a:normAutofit/>
          </a:bodyPr>
          <a:lstStyle/>
          <a:p>
            <a:r>
              <a:rPr lang="en-US" dirty="0"/>
              <a:t>GPS Insulated Vinyl Siding Course Suite</a:t>
            </a:r>
            <a:br>
              <a:rPr lang="en-US" dirty="0"/>
            </a:br>
            <a:endParaRPr lang="en-US" dirty="0"/>
          </a:p>
        </p:txBody>
      </p:sp>
      <p:sp>
        <p:nvSpPr>
          <p:cNvPr id="3" name="Subtitle 2">
            <a:extLst>
              <a:ext uri="{FF2B5EF4-FFF2-40B4-BE49-F238E27FC236}">
                <a16:creationId xmlns:a16="http://schemas.microsoft.com/office/drawing/2014/main" id="{59F840FD-F46B-C0AF-0B3A-FD6E61B811F4}"/>
              </a:ext>
            </a:extLst>
          </p:cNvPr>
          <p:cNvSpPr>
            <a:spLocks noGrp="1"/>
          </p:cNvSpPr>
          <p:nvPr>
            <p:ph type="body" idx="1"/>
          </p:nvPr>
        </p:nvSpPr>
        <p:spPr>
          <a:xfrm>
            <a:off x="164258" y="2276105"/>
            <a:ext cx="8815483" cy="3906012"/>
          </a:xfrm>
        </p:spPr>
        <p:txBody>
          <a:bodyPr>
            <a:normAutofit/>
          </a:bodyPr>
          <a:lstStyle/>
          <a:p>
            <a:endParaRPr lang="en-US" b="1" dirty="0"/>
          </a:p>
          <a:p>
            <a:r>
              <a:rPr lang="en-US" sz="1800" b="1" dirty="0"/>
              <a:t>Main Course: </a:t>
            </a:r>
            <a:r>
              <a:rPr lang="en-US" sz="1800" dirty="0">
                <a:solidFill>
                  <a:srgbClr val="000000"/>
                </a:solidFill>
                <a:effectLst/>
                <a:ea typeface="Times New Roman" panose="02020603050405020304" pitchFamily="18" charset="0"/>
                <a:cs typeface="Times New Roman" panose="02020603050405020304" pitchFamily="18" charset="0"/>
              </a:rPr>
              <a:t>Not Your Grandmother's Vinyl Siding: the Advantages of Graphite Polystyrene Insulated Vinyl Siding </a:t>
            </a:r>
            <a:r>
              <a:rPr lang="en-US" sz="1800" dirty="0">
                <a:solidFill>
                  <a:srgbClr val="000000"/>
                </a:solidFill>
                <a:ea typeface="Times New Roman" panose="02020603050405020304" pitchFamily="18" charset="0"/>
                <a:cs typeface="Times New Roman" panose="02020603050405020304" pitchFamily="18" charset="0"/>
              </a:rPr>
              <a:t> </a:t>
            </a:r>
            <a:r>
              <a:rPr lang="en-US" sz="1800" dirty="0">
                <a:solidFill>
                  <a:srgbClr val="000000"/>
                </a:solidFill>
                <a:effectLst/>
                <a:ea typeface="Times New Roman" panose="02020603050405020304" pitchFamily="18" charset="0"/>
                <a:cs typeface="Times New Roman" panose="02020603050405020304" pitchFamily="18" charset="0"/>
              </a:rPr>
              <a:t>| AIA Credit: 1 LU HSW | COURSE 12</a:t>
            </a:r>
          </a:p>
          <a:p>
            <a:r>
              <a:rPr lang="en-US" sz="1800" dirty="0"/>
              <a:t>EPDs and Graphite Polystyrene Insulated Vinyl Siding | AIA Credit: 0.5 HSW | Course 27 </a:t>
            </a:r>
            <a:endParaRPr lang="en-US" sz="1800" b="1" dirty="0"/>
          </a:p>
          <a:p>
            <a:r>
              <a:rPr lang="en-US" sz="1800" dirty="0"/>
              <a:t>GPS Insulated Vinyl Siding &amp; Energy Code Compliance | AIA Credit: 0.5 HSW | Course 51</a:t>
            </a:r>
          </a:p>
          <a:p>
            <a:r>
              <a:rPr lang="en-US" sz="1800" dirty="0"/>
              <a:t>GPS Insulated Vinyl Siding &amp; the 2022 Inflation Reduction Act | AIA Credit: 0.5 HSW HSW | Course 22</a:t>
            </a:r>
          </a:p>
          <a:p>
            <a:r>
              <a:rPr lang="en-US" sz="1800" dirty="0"/>
              <a:t>More Courses https://</a:t>
            </a:r>
            <a:r>
              <a:rPr lang="en-US" sz="1800" dirty="0" err="1"/>
              <a:t>neopor.basf.us</a:t>
            </a:r>
            <a:r>
              <a:rPr lang="en-US" sz="1800" dirty="0"/>
              <a:t>/resources/courses</a:t>
            </a:r>
          </a:p>
        </p:txBody>
      </p:sp>
      <p:sp>
        <p:nvSpPr>
          <p:cNvPr id="8" name="Date Placeholder 3">
            <a:extLst>
              <a:ext uri="{FF2B5EF4-FFF2-40B4-BE49-F238E27FC236}">
                <a16:creationId xmlns:a16="http://schemas.microsoft.com/office/drawing/2014/main" id="{F2F5BF80-768A-ED9D-E63C-8EAD91F7EA74}"/>
              </a:ext>
            </a:extLst>
          </p:cNvPr>
          <p:cNvSpPr>
            <a:spLocks noGrp="1"/>
          </p:cNvSpPr>
          <p:nvPr>
            <p:ph type="dt" sz="half" idx="11"/>
          </p:nvPr>
        </p:nvSpPr>
        <p:spPr>
          <a:xfrm>
            <a:off x="515700" y="6516000"/>
            <a:ext cx="351000" cy="151200"/>
          </a:xfrm>
        </p:spPr>
        <p:txBody>
          <a:bodyPr/>
          <a:lstStyle/>
          <a:p>
            <a:pPr>
              <a:defRPr/>
            </a:pPr>
            <a:fld id="{368FC967-E25B-4DC7-87C0-1C454DF70C3D}" type="datetime1">
              <a:rPr lang="de-DE" smtClean="0">
                <a:solidFill>
                  <a:srgbClr val="000000"/>
                </a:solidFill>
              </a:rPr>
              <a:pPr>
                <a:defRPr/>
              </a:pPr>
              <a:t>21.02.2024</a:t>
            </a:fld>
            <a:endParaRPr lang="de-DE">
              <a:solidFill>
                <a:srgbClr val="000000"/>
              </a:solidFill>
            </a:endParaRPr>
          </a:p>
        </p:txBody>
      </p:sp>
      <p:sp>
        <p:nvSpPr>
          <p:cNvPr id="10" name="Slide Number Placeholder 4">
            <a:extLst>
              <a:ext uri="{FF2B5EF4-FFF2-40B4-BE49-F238E27FC236}">
                <a16:creationId xmlns:a16="http://schemas.microsoft.com/office/drawing/2014/main" id="{52422D18-3AD5-1B6F-BEB5-292EC2B46261}"/>
              </a:ext>
            </a:extLst>
          </p:cNvPr>
          <p:cNvSpPr>
            <a:spLocks noGrp="1"/>
          </p:cNvSpPr>
          <p:nvPr>
            <p:ph type="sldNum" sz="quarter" idx="12"/>
          </p:nvPr>
        </p:nvSpPr>
        <p:spPr>
          <a:xfrm>
            <a:off x="170100" y="6516000"/>
            <a:ext cx="270000" cy="151200"/>
          </a:xfrm>
        </p:spPr>
        <p:txBody>
          <a:bodyPr/>
          <a:lstStyle/>
          <a:p>
            <a:pPr>
              <a:defRPr/>
            </a:pPr>
            <a:fld id="{D7C0CCF7-DF53-4ADB-AAD8-9742C01AD446}" type="slidenum">
              <a:rPr lang="de-DE" smtClean="0">
                <a:solidFill>
                  <a:srgbClr val="000000"/>
                </a:solidFill>
              </a:rPr>
              <a:pPr>
                <a:defRPr/>
              </a:pPr>
              <a:t>22</a:t>
            </a:fld>
            <a:endParaRPr lang="de-DE">
              <a:solidFill>
                <a:srgbClr val="000000"/>
              </a:solidFill>
            </a:endParaRPr>
          </a:p>
        </p:txBody>
      </p:sp>
      <p:sp>
        <p:nvSpPr>
          <p:cNvPr id="4" name="TextBox 3">
            <a:extLst>
              <a:ext uri="{FF2B5EF4-FFF2-40B4-BE49-F238E27FC236}">
                <a16:creationId xmlns:a16="http://schemas.microsoft.com/office/drawing/2014/main" id="{8431CDA0-8E70-27FE-9266-8A4D13A8A148}"/>
              </a:ext>
            </a:extLst>
          </p:cNvPr>
          <p:cNvSpPr txBox="1"/>
          <p:nvPr/>
        </p:nvSpPr>
        <p:spPr>
          <a:xfrm>
            <a:off x="307571" y="1388225"/>
            <a:ext cx="7780713" cy="553998"/>
          </a:xfrm>
          <a:prstGeom prst="rect">
            <a:avLst/>
          </a:prstGeom>
          <a:noFill/>
        </p:spPr>
        <p:txBody>
          <a:bodyPr wrap="square" lIns="0" tIns="0" rIns="0" bIns="0" rtlCol="0">
            <a:spAutoFit/>
          </a:bodyPr>
          <a:lstStyle/>
          <a:p>
            <a:r>
              <a:rPr lang="en-US" dirty="0"/>
              <a:t>A Full Suite of AIA CEU Approved Courses About the Advantages of GPS Insulated Vinyl Siding  Are Now Available Under Provider 5011211</a:t>
            </a:r>
          </a:p>
        </p:txBody>
      </p:sp>
    </p:spTree>
    <p:extLst>
      <p:ext uri="{BB962C8B-B14F-4D97-AF65-F5344CB8AC3E}">
        <p14:creationId xmlns:p14="http://schemas.microsoft.com/office/powerpoint/2010/main" val="355307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0D38-A471-B897-FE09-DD32B7D578FD}"/>
              </a:ext>
            </a:extLst>
          </p:cNvPr>
          <p:cNvSpPr>
            <a:spLocks noGrp="1"/>
          </p:cNvSpPr>
          <p:nvPr>
            <p:ph type="title"/>
          </p:nvPr>
        </p:nvSpPr>
        <p:spPr/>
        <p:txBody>
          <a:bodyPr/>
          <a:lstStyle/>
          <a:p>
            <a:r>
              <a:rPr lang="en-US" dirty="0"/>
              <a:t>Questions &amp; Additional Resources</a:t>
            </a:r>
          </a:p>
        </p:txBody>
      </p:sp>
      <p:sp>
        <p:nvSpPr>
          <p:cNvPr id="3" name="Text Placeholder 2">
            <a:extLst>
              <a:ext uri="{FF2B5EF4-FFF2-40B4-BE49-F238E27FC236}">
                <a16:creationId xmlns:a16="http://schemas.microsoft.com/office/drawing/2014/main" id="{42754AC0-0D74-5C5F-6000-B48011BF8338}"/>
              </a:ext>
            </a:extLst>
          </p:cNvPr>
          <p:cNvSpPr>
            <a:spLocks noGrp="1"/>
          </p:cNvSpPr>
          <p:nvPr>
            <p:ph type="body" idx="1"/>
          </p:nvPr>
        </p:nvSpPr>
        <p:spPr/>
        <p:txBody>
          <a:bodyPr>
            <a:normAutofit fontScale="92500" lnSpcReduction="10000"/>
          </a:bodyPr>
          <a:lstStyle/>
          <a:p>
            <a:r>
              <a:rPr lang="en-US" dirty="0"/>
              <a:t>Spec Link</a:t>
            </a:r>
          </a:p>
          <a:p>
            <a:r>
              <a:rPr lang="en-US" dirty="0"/>
              <a:t>MasterSpec </a:t>
            </a:r>
          </a:p>
          <a:p>
            <a:r>
              <a:rPr lang="en-US" dirty="0" err="1"/>
              <a:t>ContinuousInsulation.org</a:t>
            </a:r>
            <a:endParaRPr lang="en-US" dirty="0"/>
          </a:p>
          <a:p>
            <a:r>
              <a:rPr lang="en-US" dirty="0"/>
              <a:t>Bid Spec</a:t>
            </a:r>
          </a:p>
          <a:p>
            <a:r>
              <a:rPr lang="en-US" dirty="0"/>
              <a:t>Foam Sheathing Coalition</a:t>
            </a:r>
          </a:p>
          <a:p>
            <a:r>
              <a:rPr lang="en-US" dirty="0" err="1"/>
              <a:t>progressivefoam.com</a:t>
            </a:r>
            <a:endParaRPr lang="en-US" dirty="0"/>
          </a:p>
          <a:p>
            <a:r>
              <a:rPr lang="en-US" dirty="0" err="1"/>
              <a:t>neopor.us</a:t>
            </a:r>
            <a:r>
              <a:rPr lang="en-US" dirty="0"/>
              <a:t>/commercial </a:t>
            </a:r>
          </a:p>
          <a:p>
            <a:r>
              <a:rPr lang="en-US" dirty="0"/>
              <a:t>Master Format Number: Division 7 20.2100</a:t>
            </a:r>
          </a:p>
          <a:p>
            <a:r>
              <a:rPr lang="en-US" dirty="0"/>
              <a:t>Sustainable Minds  http://</a:t>
            </a:r>
            <a:r>
              <a:rPr lang="en-US" dirty="0" err="1"/>
              <a:t>www.sustainableminds.com</a:t>
            </a:r>
            <a:endParaRPr lang="en-US" dirty="0"/>
          </a:p>
          <a:p>
            <a:r>
              <a:rPr lang="en-US" dirty="0"/>
              <a:t>Make sure to add “Add your local codes”</a:t>
            </a:r>
          </a:p>
          <a:p>
            <a:r>
              <a:rPr lang="en-US" dirty="0"/>
              <a:t>Check your local codes. </a:t>
            </a:r>
          </a:p>
          <a:p>
            <a:pPr marL="0" indent="0">
              <a:buNone/>
            </a:pPr>
            <a:endParaRPr lang="en-US" dirty="0"/>
          </a:p>
          <a:p>
            <a:endParaRPr lang="en-US" dirty="0"/>
          </a:p>
        </p:txBody>
      </p:sp>
    </p:spTree>
    <p:extLst>
      <p:ext uri="{BB962C8B-B14F-4D97-AF65-F5344CB8AC3E}">
        <p14:creationId xmlns:p14="http://schemas.microsoft.com/office/powerpoint/2010/main" val="2977422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1.jpeg"/>
          <p:cNvPicPr/>
          <p:nvPr/>
        </p:nvPicPr>
        <p:blipFill>
          <a:blip r:embed="rId3" cstate="email">
            <a:extLst>
              <a:ext uri="{28A0092B-C50C-407E-A947-70E740481C1C}">
                <a14:useLocalDpi xmlns:a14="http://schemas.microsoft.com/office/drawing/2010/main"/>
              </a:ext>
            </a:extLst>
          </a:blip>
          <a:stretch>
            <a:fillRect/>
          </a:stretch>
        </p:blipFill>
        <p:spPr>
          <a:xfrm>
            <a:off x="0" y="867703"/>
            <a:ext cx="9144000" cy="5990298"/>
          </a:xfrm>
          <a:prstGeom prst="rect">
            <a:avLst/>
          </a:prstGeom>
          <a:ln w="12700">
            <a:miter lim="400000"/>
          </a:ln>
        </p:spPr>
      </p:pic>
      <p:sp>
        <p:nvSpPr>
          <p:cNvPr id="48" name="Shape 48"/>
          <p:cNvSpPr/>
          <p:nvPr/>
        </p:nvSpPr>
        <p:spPr>
          <a:xfrm>
            <a:off x="-1588" y="1035196"/>
            <a:ext cx="9144001" cy="5822806"/>
          </a:xfrm>
          <a:prstGeom prst="rect">
            <a:avLst/>
          </a:prstGeom>
          <a:solidFill>
            <a:srgbClr val="FFFFFF">
              <a:alpha val="60000"/>
            </a:srgbClr>
          </a:solidFill>
          <a:ln w="12700">
            <a:miter lim="400000"/>
          </a:ln>
        </p:spPr>
        <p:txBody>
          <a:bodyPr lIns="0" tIns="0" rIns="0" bIns="0" anchor="ctr"/>
          <a:lstStyle/>
          <a:p>
            <a:pPr lvl="0" algn="ctr">
              <a:defRPr>
                <a:solidFill>
                  <a:srgbClr val="FFFFFF"/>
                </a:solidFill>
                <a:latin typeface="Calibri"/>
                <a:ea typeface="Calibri"/>
                <a:cs typeface="Calibri"/>
                <a:sym typeface="Calibri"/>
              </a:defRPr>
            </a:pPr>
            <a:endParaRPr dirty="0"/>
          </a:p>
        </p:txBody>
      </p:sp>
      <p:sp>
        <p:nvSpPr>
          <p:cNvPr id="50" name="Shape 50"/>
          <p:cNvSpPr/>
          <p:nvPr/>
        </p:nvSpPr>
        <p:spPr>
          <a:xfrm>
            <a:off x="0" y="5275262"/>
            <a:ext cx="9140825" cy="1366841"/>
          </a:xfrm>
          <a:prstGeom prst="rect">
            <a:avLst/>
          </a:prstGeom>
          <a:solidFill>
            <a:srgbClr val="C50022">
              <a:alpha val="40000"/>
            </a:srgbClr>
          </a:solidFill>
          <a:ln w="12700">
            <a:miter lim="400000"/>
          </a:ln>
        </p:spPr>
        <p:txBody>
          <a:bodyPr lIns="0" tIns="0" rIns="0" bIns="0" anchor="ctr"/>
          <a:lstStyle/>
          <a:p>
            <a:pPr lvl="0">
              <a:defRPr sz="2000">
                <a:latin typeface="Arial"/>
                <a:ea typeface="Arial"/>
                <a:cs typeface="Arial"/>
                <a:sym typeface="Arial"/>
              </a:defRPr>
            </a:pPr>
            <a:endParaRPr dirty="0"/>
          </a:p>
        </p:txBody>
      </p:sp>
      <p:pic>
        <p:nvPicPr>
          <p:cNvPr id="51" name="image3.jpeg" descr="BASF_Logo_rd mit Quadrat"/>
          <p:cNvPicPr/>
          <p:nvPr/>
        </p:nvPicPr>
        <p:blipFill>
          <a:blip r:embed="rId4" cstate="email">
            <a:extLst>
              <a:ext uri="{28A0092B-C50C-407E-A947-70E740481C1C}">
                <a14:useLocalDpi xmlns:a14="http://schemas.microsoft.com/office/drawing/2010/main"/>
              </a:ext>
            </a:extLst>
          </a:blip>
          <a:stretch>
            <a:fillRect/>
          </a:stretch>
        </p:blipFill>
        <p:spPr>
          <a:xfrm>
            <a:off x="7558088" y="5275262"/>
            <a:ext cx="1366840" cy="1366841"/>
          </a:xfrm>
          <a:prstGeom prst="rect">
            <a:avLst/>
          </a:prstGeom>
          <a:ln w="12700">
            <a:miter lim="400000"/>
          </a:ln>
        </p:spPr>
      </p:pic>
      <p:sp>
        <p:nvSpPr>
          <p:cNvPr id="52" name="Shape 52"/>
          <p:cNvSpPr/>
          <p:nvPr/>
        </p:nvSpPr>
        <p:spPr>
          <a:xfrm>
            <a:off x="0" y="1924"/>
            <a:ext cx="9140825" cy="1033276"/>
          </a:xfrm>
          <a:prstGeom prst="rect">
            <a:avLst/>
          </a:prstGeom>
          <a:solidFill>
            <a:srgbClr val="C50022"/>
          </a:solidFill>
          <a:ln w="12700">
            <a:miter lim="400000"/>
          </a:ln>
        </p:spPr>
        <p:txBody>
          <a:bodyPr lIns="0" tIns="0" rIns="0" bIns="0" anchor="ctr"/>
          <a:lstStyle/>
          <a:p>
            <a:pPr lvl="0">
              <a:defRPr sz="2000">
                <a:latin typeface="Arial"/>
                <a:ea typeface="Arial"/>
                <a:cs typeface="Arial"/>
                <a:sym typeface="Arial"/>
              </a:defRPr>
            </a:pPr>
            <a:endParaRPr dirty="0"/>
          </a:p>
        </p:txBody>
      </p:sp>
      <p:pic>
        <p:nvPicPr>
          <p:cNvPr id="53" name="image4.png" descr="Neoporlogo-Innovation-in-Insulation-sw_ZW_neg"/>
          <p:cNvPicPr/>
          <p:nvPr/>
        </p:nvPicPr>
        <p:blipFill>
          <a:blip r:embed="rId5" cstate="email">
            <a:extLst>
              <a:ext uri="{28A0092B-C50C-407E-A947-70E740481C1C}">
                <a14:useLocalDpi xmlns:a14="http://schemas.microsoft.com/office/drawing/2010/main"/>
              </a:ext>
            </a:extLst>
          </a:blip>
          <a:stretch>
            <a:fillRect/>
          </a:stretch>
        </p:blipFill>
        <p:spPr>
          <a:xfrm>
            <a:off x="7642573" y="266582"/>
            <a:ext cx="1197867" cy="503963"/>
          </a:xfrm>
          <a:prstGeom prst="rect">
            <a:avLst/>
          </a:prstGeom>
          <a:ln w="12700">
            <a:miter lim="400000"/>
          </a:ln>
        </p:spPr>
      </p:pic>
      <p:sp>
        <p:nvSpPr>
          <p:cNvPr id="54" name="Shape 54"/>
          <p:cNvSpPr/>
          <p:nvPr/>
        </p:nvSpPr>
        <p:spPr>
          <a:xfrm>
            <a:off x="524649" y="1253822"/>
            <a:ext cx="7339873" cy="4216535"/>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 val="1"/>
            </a:ext>
          </a:extLst>
        </p:spPr>
        <p:txBody>
          <a:bodyPr wrap="square" lIns="45718" tIns="45718" rIns="45718" bIns="45718">
            <a:spAutoFit/>
          </a:bodyPr>
          <a:lstStyle/>
          <a:p>
            <a:pPr lvl="0"/>
            <a:r>
              <a:rPr lang="en-US" sz="2400" b="1" dirty="0"/>
              <a:t>This officially concludes the AIA/CES course</a:t>
            </a:r>
            <a:endParaRPr lang="en-US" sz="2400" b="1" dirty="0">
              <a:latin typeface="Arial Bold"/>
              <a:ea typeface="Arial Bold"/>
              <a:cs typeface="Arial Bold"/>
              <a:sym typeface="Arial Bold"/>
            </a:endParaRPr>
          </a:p>
          <a:p>
            <a:pPr lvl="0"/>
            <a:endParaRPr lang="en-US" sz="4800" dirty="0">
              <a:latin typeface="Arial Bold"/>
              <a:ea typeface="Arial Bold"/>
              <a:cs typeface="Arial Bold"/>
              <a:sym typeface="Arial Bold"/>
            </a:endParaRPr>
          </a:p>
          <a:p>
            <a:pPr lvl="0"/>
            <a:r>
              <a:rPr lang="en-US" sz="2800" dirty="0">
                <a:latin typeface="Arial Bold"/>
                <a:ea typeface="Arial"/>
                <a:cs typeface="Arial Bold"/>
                <a:sym typeface="Arial Bold"/>
              </a:rPr>
              <a:t>Contact Info:</a:t>
            </a:r>
          </a:p>
          <a:p>
            <a:pPr lvl="0"/>
            <a:endParaRPr lang="en-US" sz="2800" dirty="0">
              <a:latin typeface="Arial Bold"/>
              <a:ea typeface="Arial"/>
              <a:cs typeface="Arial Bold"/>
              <a:sym typeface="Arial Bold"/>
            </a:endParaRPr>
          </a:p>
          <a:p>
            <a:pPr lvl="0"/>
            <a:r>
              <a:rPr lang="en-US" sz="2800" dirty="0">
                <a:latin typeface="Arial Bold"/>
                <a:ea typeface="Arial"/>
                <a:cs typeface="Arial Bold"/>
                <a:sym typeface="Arial Bold"/>
              </a:rPr>
              <a:t>Ron Heidt </a:t>
            </a:r>
          </a:p>
          <a:p>
            <a:pPr lvl="0"/>
            <a:r>
              <a:rPr lang="en-US" sz="2800" dirty="0">
                <a:latin typeface="Arial Bold"/>
                <a:ea typeface="Arial"/>
                <a:cs typeface="Arial Bold"/>
                <a:sym typeface="Arial Bold"/>
              </a:rPr>
              <a:t>BASF – Neopor Business Development</a:t>
            </a:r>
          </a:p>
          <a:p>
            <a:pPr lvl="0"/>
            <a:r>
              <a:rPr lang="en-US" sz="2800" dirty="0">
                <a:latin typeface="Arial Bold"/>
                <a:ea typeface="Arial"/>
                <a:cs typeface="Arial Bold"/>
                <a:sym typeface="Arial Bold"/>
              </a:rPr>
              <a:t>Ron.Heidt@BASF.com</a:t>
            </a:r>
          </a:p>
          <a:p>
            <a:pPr lvl="0"/>
            <a:r>
              <a:rPr lang="en-US" sz="2800" dirty="0">
                <a:latin typeface="Arial Bold"/>
                <a:ea typeface="Arial"/>
                <a:cs typeface="Arial Bold"/>
                <a:sym typeface="Arial Bold"/>
                <a:hlinkClick r:id="rId6"/>
              </a:rPr>
              <a:t>www.Neopor-Insulation.com</a:t>
            </a:r>
            <a:endParaRPr lang="en-US" sz="2800" dirty="0">
              <a:latin typeface="Arial Bold"/>
              <a:ea typeface="Arial"/>
              <a:cs typeface="Arial Bold"/>
              <a:sym typeface="Arial Bold"/>
            </a:endParaRPr>
          </a:p>
          <a:p>
            <a:pPr lvl="0"/>
            <a:endParaRPr sz="2800" dirty="0">
              <a:latin typeface="Arial"/>
              <a:ea typeface="Arial"/>
              <a:cs typeface="Arial"/>
              <a:sym typeface="Arial"/>
            </a:endParaRPr>
          </a:p>
        </p:txBody>
      </p:sp>
    </p:spTree>
    <p:extLst>
      <p:ext uri="{BB962C8B-B14F-4D97-AF65-F5344CB8AC3E}">
        <p14:creationId xmlns:p14="http://schemas.microsoft.com/office/powerpoint/2010/main" val="38061145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620" y="325208"/>
            <a:ext cx="1309080" cy="959992"/>
          </a:xfrm>
          <a:prstGeom prst="rect">
            <a:avLst/>
          </a:prstGeom>
        </p:spPr>
      </p:pic>
      <p:sp>
        <p:nvSpPr>
          <p:cNvPr id="6" name="Title 5"/>
          <p:cNvSpPr>
            <a:spLocks noGrp="1"/>
          </p:cNvSpPr>
          <p:nvPr>
            <p:ph type="title"/>
          </p:nvPr>
        </p:nvSpPr>
        <p:spPr/>
        <p:txBody>
          <a:bodyPr/>
          <a:lstStyle/>
          <a:p>
            <a:r>
              <a:rPr lang="en-US" dirty="0">
                <a:cs typeface="Arial" panose="020B0604020202020204" pitchFamily="34" charset="0"/>
              </a:rPr>
              <a:t>AIA CES PROVIDER STATEMENT</a:t>
            </a:r>
            <a:br>
              <a:rPr lang="de-DE" dirty="0">
                <a:cs typeface="Arial" panose="020B0604020202020204" pitchFamily="34" charset="0"/>
              </a:rPr>
            </a:br>
            <a:endParaRPr lang="en-US" dirty="0"/>
          </a:p>
        </p:txBody>
      </p:sp>
      <p:sp>
        <p:nvSpPr>
          <p:cNvPr id="7" name="Text Placeholder 6"/>
          <p:cNvSpPr>
            <a:spLocks noGrp="1"/>
          </p:cNvSpPr>
          <p:nvPr>
            <p:ph type="body" idx="1"/>
          </p:nvPr>
        </p:nvSpPr>
        <p:spPr/>
        <p:txBody>
          <a:bodyPr/>
          <a:lstStyle/>
          <a:p>
            <a:pPr marL="0" indent="0">
              <a:buNone/>
            </a:pPr>
            <a:r>
              <a:rPr lang="en-US" sz="1600" dirty="0">
                <a:cs typeface="Arial" panose="020B0604020202020204" pitchFamily="34" charset="0"/>
              </a:rPr>
              <a:t>AIA has registered and approved the following course for continuing education credit under Provider Number </a:t>
            </a:r>
            <a:r>
              <a:rPr lang="en-US" sz="1600" b="0" i="0" u="none" strike="noStrike" dirty="0">
                <a:solidFill>
                  <a:srgbClr val="231F20"/>
                </a:solidFill>
                <a:effectLst/>
                <a:latin typeface="+mn-lt"/>
              </a:rPr>
              <a:t>50111211</a:t>
            </a:r>
            <a:r>
              <a:rPr lang="en-US" sz="2000" b="0" i="0" u="none" strike="noStrike" dirty="0">
                <a:solidFill>
                  <a:srgbClr val="231F20"/>
                </a:solidFill>
                <a:effectLst/>
                <a:latin typeface="Architype"/>
              </a:rPr>
              <a:t>. </a:t>
            </a:r>
            <a:r>
              <a:rPr lang="en-US" sz="1600" dirty="0">
                <a:cs typeface="Arial" panose="020B0604020202020204" pitchFamily="34" charset="0"/>
              </a:rPr>
              <a:t>All registered AIA CES Providers must comply with the AIA Standards for Continuing Education Programs. Any questions or concerns about this provider or this learning program may be sent to AIA CES (cessupport@aia.org or (800) AIA 3837, Option 3).</a:t>
            </a:r>
          </a:p>
          <a:p>
            <a:pPr marL="0" indent="0">
              <a:buNone/>
            </a:pPr>
            <a:r>
              <a:rPr lang="en-US" sz="1600" dirty="0">
                <a:cs typeface="Arial" panose="020B0604020202020204" pitchFamily="34" charset="0"/>
              </a:rPr>
              <a:t>This learning program is registered with AIA CES for continuing professional education. As such, it does not include content that may be deemed or construed to be an approval or endorsement by the AIA of any material of construction or any method or manner of handling, using, distributing, or dealing in any material or product.</a:t>
            </a:r>
          </a:p>
          <a:p>
            <a:pPr marL="0" indent="0">
              <a:buNone/>
            </a:pPr>
            <a:r>
              <a:rPr lang="en-US" sz="1600" dirty="0">
                <a:cs typeface="Arial" panose="020B0604020202020204" pitchFamily="34" charset="0"/>
              </a:rPr>
              <a:t>AIA CES has reviewed and approved AIA continuing education credit for this learning program. Learners must complete the entire learning program to receive continuing education credit. AIA continuing education Learning Units earned upon completion of this course will be </a:t>
            </a:r>
            <a:br>
              <a:rPr lang="en-US" sz="1600" dirty="0">
                <a:cs typeface="Arial" panose="020B0604020202020204" pitchFamily="34" charset="0"/>
              </a:rPr>
            </a:br>
            <a:r>
              <a:rPr lang="en-US" sz="1600" dirty="0">
                <a:cs typeface="Arial" panose="020B0604020202020204" pitchFamily="34" charset="0"/>
              </a:rPr>
              <a:t>reported to AIA CES for AIA members. Certificates of Completion for AIA and non-AIA members are available upon request.</a:t>
            </a:r>
          </a:p>
          <a:p>
            <a:endParaRPr lang="en-US" dirty="0"/>
          </a:p>
        </p:txBody>
      </p:sp>
    </p:spTree>
    <p:custDataLst>
      <p:tags r:id="rId1"/>
    </p:custDataLst>
    <p:extLst>
      <p:ext uri="{BB962C8B-B14F-4D97-AF65-F5344CB8AC3E}">
        <p14:creationId xmlns:p14="http://schemas.microsoft.com/office/powerpoint/2010/main" val="18367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3992-988A-271D-83DF-755A91CB0C5B}"/>
              </a:ext>
            </a:extLst>
          </p:cNvPr>
          <p:cNvSpPr>
            <a:spLocks noGrp="1"/>
          </p:cNvSpPr>
          <p:nvPr>
            <p:ph type="title"/>
          </p:nvPr>
        </p:nvSpPr>
        <p:spPr>
          <a:xfrm>
            <a:off x="628650" y="365126"/>
            <a:ext cx="7886700" cy="1325563"/>
          </a:xfrm>
        </p:spPr>
        <p:txBody>
          <a:bodyPr anchor="t">
            <a:normAutofit/>
          </a:bodyPr>
          <a:lstStyle/>
          <a:p>
            <a:r>
              <a:rPr lang="en-US" sz="2400" b="1" dirty="0"/>
              <a:t>REVIEW GPS INSULATED VINYL SIDING AS A HIGH-PERFORMANCE BUILDING SYSTEM</a:t>
            </a:r>
          </a:p>
        </p:txBody>
      </p:sp>
      <p:graphicFrame>
        <p:nvGraphicFramePr>
          <p:cNvPr id="5" name="Content Placeholder 2">
            <a:extLst>
              <a:ext uri="{FF2B5EF4-FFF2-40B4-BE49-F238E27FC236}">
                <a16:creationId xmlns:a16="http://schemas.microsoft.com/office/drawing/2014/main" id="{4A6E047C-D054-3E2F-E9DC-A03EECCC26EB}"/>
              </a:ext>
            </a:extLst>
          </p:cNvPr>
          <p:cNvGraphicFramePr>
            <a:graphicFrameLocks noGrp="1"/>
          </p:cNvGraphicFramePr>
          <p:nvPr>
            <p:ph idx="1"/>
            <p:extLst>
              <p:ext uri="{D42A27DB-BD31-4B8C-83A1-F6EECF244321}">
                <p14:modId xmlns:p14="http://schemas.microsoft.com/office/powerpoint/2010/main" val="327858430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312C69D2-0122-FC61-52CE-21942F312641}"/>
              </a:ext>
            </a:extLst>
          </p:cNvPr>
          <p:cNvSpPr/>
          <p:nvPr/>
        </p:nvSpPr>
        <p:spPr>
          <a:xfrm>
            <a:off x="566127" y="4857061"/>
            <a:ext cx="3865196" cy="15630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9041480-0FF4-C96C-2ACD-509923039181}"/>
              </a:ext>
            </a:extLst>
          </p:cNvPr>
          <p:cNvSpPr/>
          <p:nvPr/>
        </p:nvSpPr>
        <p:spPr>
          <a:xfrm>
            <a:off x="558458" y="1582450"/>
            <a:ext cx="3865196" cy="156307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713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9E6A9C-CCE9-7825-B09A-BE0FF6AF6357}"/>
              </a:ext>
            </a:extLst>
          </p:cNvPr>
          <p:cNvPicPr>
            <a:picLocks noChangeAspect="1"/>
          </p:cNvPicPr>
          <p:nvPr/>
        </p:nvPicPr>
        <p:blipFill>
          <a:blip r:embed="rId5">
            <a:alphaModFix amt="38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p:blipFill>
        <p:spPr>
          <a:xfrm>
            <a:off x="0" y="2205685"/>
            <a:ext cx="9144000" cy="4652315"/>
          </a:xfrm>
          <a:prstGeom prst="rect">
            <a:avLst/>
          </a:prstGeom>
        </p:spPr>
      </p:pic>
      <p:graphicFrame>
        <p:nvGraphicFramePr>
          <p:cNvPr id="8" name="Object 7" hidden="1">
            <a:extLst>
              <a:ext uri="{FF2B5EF4-FFF2-40B4-BE49-F238E27FC236}">
                <a16:creationId xmlns:a16="http://schemas.microsoft.com/office/drawing/2014/main" id="{EBADE037-132C-4660-B49B-EAB78058EAF0}"/>
              </a:ext>
            </a:extLst>
          </p:cNvPr>
          <p:cNvGraphicFramePr>
            <a:graphicFrameLocks noChangeAspect="1"/>
          </p:cNvGraphicFramePr>
          <p:nvPr>
            <p:custDataLst>
              <p:tags r:id="rId2"/>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7" imgW="306" imgH="305" progId="TCLayout.ActiveDocument.1">
                  <p:embed/>
                </p:oleObj>
              </mc:Choice>
              <mc:Fallback>
                <p:oleObj name="think-cell Slide" r:id="rId7" imgW="306" imgH="305" progId="TCLayout.ActiveDocument.1">
                  <p:embed/>
                  <p:pic>
                    <p:nvPicPr>
                      <p:cNvPr id="8" name="Object 7" hidden="1">
                        <a:extLst>
                          <a:ext uri="{FF2B5EF4-FFF2-40B4-BE49-F238E27FC236}">
                            <a16:creationId xmlns:a16="http://schemas.microsoft.com/office/drawing/2014/main" id="{EBADE037-132C-4660-B49B-EAB78058EAF0}"/>
                          </a:ext>
                        </a:extLst>
                      </p:cNvPr>
                      <p:cNvPicPr/>
                      <p:nvPr/>
                    </p:nvPicPr>
                    <p:blipFill>
                      <a:blip r:embed="rId8"/>
                      <a:stretch>
                        <a:fillRect/>
                      </a:stretch>
                    </p:blipFill>
                    <p:spPr>
                      <a:xfrm>
                        <a:off x="1191" y="858441"/>
                        <a:ext cx="1191" cy="1191"/>
                      </a:xfrm>
                      <a:prstGeom prst="rect">
                        <a:avLst/>
                      </a:prstGeom>
                    </p:spPr>
                  </p:pic>
                </p:oleObj>
              </mc:Fallback>
            </mc:AlternateContent>
          </a:graphicData>
        </a:graphic>
      </p:graphicFrame>
      <p:sp>
        <p:nvSpPr>
          <p:cNvPr id="3" name="TextBox 2"/>
          <p:cNvSpPr txBox="1"/>
          <p:nvPr/>
        </p:nvSpPr>
        <p:spPr>
          <a:xfrm>
            <a:off x="629805" y="1197646"/>
            <a:ext cx="7871790" cy="3913892"/>
          </a:xfrm>
          <a:prstGeom prst="rect">
            <a:avLst/>
          </a:prstGeom>
          <a:solidFill>
            <a:schemeClr val="bg2">
              <a:lumMod val="95000"/>
              <a:alpha val="75000"/>
            </a:schemeClr>
          </a:solidFill>
        </p:spPr>
        <p:txBody>
          <a:bodyPr wrap="square" rtlCol="0">
            <a:spAutoFit/>
          </a:bodyPr>
          <a:lstStyle/>
          <a:p>
            <a:pPr marL="0" marR="0">
              <a:lnSpc>
                <a:spcPts val="1680"/>
              </a:lnSpc>
              <a:spcBef>
                <a:spcPts val="0"/>
              </a:spcBef>
              <a:spcAft>
                <a:spcPts val="3000"/>
              </a:spcAft>
            </a:pPr>
            <a:r>
              <a:rPr lang="en-US" sz="1600" i="0" u="none" strike="noStrike" dirty="0">
                <a:solidFill>
                  <a:srgbClr val="000000"/>
                </a:solidFill>
                <a:effectLst/>
              </a:rPr>
              <a:t>Overview</a:t>
            </a:r>
            <a:r>
              <a:rPr lang="en-US" sz="1600" b="1" i="0" u="none" strike="noStrike" dirty="0">
                <a:solidFill>
                  <a:srgbClr val="000000"/>
                </a:solidFill>
                <a:effectLst/>
              </a:rPr>
              <a:t>: </a:t>
            </a:r>
            <a:r>
              <a:rPr lang="en-US" sz="1600" i="0" u="none" strike="noStrike" dirty="0">
                <a:solidFill>
                  <a:srgbClr val="000000"/>
                </a:solidFill>
                <a:effectLst/>
              </a:rPr>
              <a:t>This 0.5 c</a:t>
            </a:r>
            <a:r>
              <a:rPr lang="en-US" sz="1600" b="0" i="0" u="none" strike="noStrike" dirty="0">
                <a:solidFill>
                  <a:srgbClr val="000000"/>
                </a:solidFill>
                <a:effectLst/>
              </a:rPr>
              <a:t>redit course provides greater detail about how graphite polystyrene insulated vinyl siding contributes to 2021 energy codes and ASHRAE 90.1. as continuous insulation requirements</a:t>
            </a:r>
            <a:r>
              <a:rPr lang="en-US" sz="1600" dirty="0">
                <a:solidFill>
                  <a:srgbClr val="000000"/>
                </a:solidFill>
              </a:rPr>
              <a:t>, </a:t>
            </a:r>
            <a:r>
              <a:rPr lang="en-US" sz="1600" b="0" i="0" u="none" strike="noStrike" dirty="0">
                <a:solidFill>
                  <a:srgbClr val="000000"/>
                </a:solidFill>
                <a:effectLst/>
              </a:rPr>
              <a:t>regional hurricane </a:t>
            </a:r>
            <a:r>
              <a:rPr lang="en-US" sz="1600" dirty="0">
                <a:solidFill>
                  <a:srgbClr val="000000"/>
                </a:solidFill>
              </a:rPr>
              <a:t>a</a:t>
            </a:r>
            <a:r>
              <a:rPr lang="en-US" sz="1600" b="0" i="0" u="none" strike="noStrike" dirty="0">
                <a:solidFill>
                  <a:srgbClr val="000000"/>
                </a:solidFill>
                <a:effectLst/>
              </a:rPr>
              <a:t>nd high wind codes.</a:t>
            </a:r>
          </a:p>
          <a:p>
            <a:pPr marL="0" marR="0">
              <a:lnSpc>
                <a:spcPts val="1680"/>
              </a:lnSpc>
              <a:spcBef>
                <a:spcPts val="0"/>
              </a:spcBef>
              <a:spcAft>
                <a:spcPts val="3000"/>
              </a:spcAft>
            </a:pPr>
            <a:r>
              <a:rPr lang="en-US" sz="1600" dirty="0">
                <a:solidFill>
                  <a:srgbClr val="000000"/>
                </a:solidFill>
                <a:effectLst/>
                <a:ea typeface="Times New Roman" panose="02020603050405020304" pitchFamily="18" charset="0"/>
                <a:cs typeface="Times New Roman" panose="02020603050405020304" pitchFamily="18" charset="0"/>
              </a:rPr>
              <a:t>Prerequisite Knowledge:</a:t>
            </a:r>
            <a:br>
              <a:rPr lang="en-US" sz="1600" dirty="0">
                <a:solidFill>
                  <a:srgbClr val="000000"/>
                </a:solidFill>
                <a:effectLst/>
                <a:ea typeface="Times New Roman" panose="02020603050405020304" pitchFamily="18" charset="0"/>
                <a:cs typeface="Times New Roman" panose="02020603050405020304" pitchFamily="18" charset="0"/>
              </a:rPr>
            </a:br>
            <a:r>
              <a:rPr lang="en-US" sz="1600" dirty="0">
                <a:solidFill>
                  <a:srgbClr val="000000"/>
                </a:solidFill>
                <a:effectLst/>
                <a:ea typeface="Times New Roman" panose="02020603050405020304" pitchFamily="18" charset="0"/>
                <a:cs typeface="Times New Roman" panose="02020603050405020304" pitchFamily="18" charset="0"/>
              </a:rPr>
              <a:t>The participants should have completed the overview course “Not Your Grandmother’s Vinyl Siding, the Advantages of Graphite Polystyrene Insulated Vinyl Siding.” </a:t>
            </a:r>
          </a:p>
          <a:p>
            <a:pPr>
              <a:lnSpc>
                <a:spcPts val="1680"/>
              </a:lnSpc>
              <a:spcAft>
                <a:spcPts val="3000"/>
              </a:spcAft>
            </a:pPr>
            <a:r>
              <a:rPr lang="en-US" sz="1600" b="0" i="0" u="none" strike="noStrike" dirty="0">
                <a:effectLst/>
              </a:rPr>
              <a:t>HSW Justification: </a:t>
            </a:r>
            <a:r>
              <a:rPr lang="en-US" sz="1600" dirty="0">
                <a:solidFill>
                  <a:srgbClr val="000000"/>
                </a:solidFill>
              </a:rPr>
              <a:t>Graphite polystyrene insulated vinyl siding is an approved method for meeting continuous insulation required by the 2021 International Residential Energy Code and ASHRAE 90.1 and, therefore, reduces energy consumption and associated carbon emissions. Moreover, specialized systems have been developed to meet the rigorous codes in hurricane-prone areas, underscoring their effectiveness in mitigating structural damage and enhancing occupant safety.</a:t>
            </a:r>
            <a:br>
              <a:rPr lang="en-US" sz="1600" dirty="0"/>
            </a:br>
            <a:endParaRPr lang="en-US" sz="1600" dirty="0">
              <a:effectLst/>
              <a:ea typeface="Calibri" panose="020F0502020204030204" pitchFamily="34" charset="0"/>
              <a:cs typeface="Times New Roman" panose="02020603050405020304" pitchFamily="18" charset="0"/>
            </a:endParaRPr>
          </a:p>
        </p:txBody>
      </p:sp>
      <p:sp>
        <p:nvSpPr>
          <p:cNvPr id="9" name="Title 8"/>
          <p:cNvSpPr>
            <a:spLocks noGrp="1"/>
          </p:cNvSpPr>
          <p:nvPr>
            <p:ph type="title"/>
          </p:nvPr>
        </p:nvSpPr>
        <p:spPr/>
        <p:txBody>
          <a:bodyPr/>
          <a:lstStyle/>
          <a:p>
            <a:r>
              <a:rPr lang="en-US" dirty="0">
                <a:cs typeface="Arial" panose="020B0604020202020204" pitchFamily="34" charset="0"/>
              </a:rPr>
              <a:t>COURSE DESCRIPTION</a:t>
            </a:r>
            <a:endParaRPr lang="en-US" dirty="0"/>
          </a:p>
        </p:txBody>
      </p:sp>
    </p:spTree>
    <p:custDataLst>
      <p:tags r:id="rId1"/>
    </p:custDataLst>
    <p:extLst>
      <p:ext uri="{BB962C8B-B14F-4D97-AF65-F5344CB8AC3E}">
        <p14:creationId xmlns:p14="http://schemas.microsoft.com/office/powerpoint/2010/main" val="140800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62"/>
          <p:cNvSpPr txBox="1">
            <a:spLocks/>
          </p:cNvSpPr>
          <p:nvPr/>
        </p:nvSpPr>
        <p:spPr>
          <a:xfrm>
            <a:off x="640851" y="365124"/>
            <a:ext cx="7886700" cy="1325563"/>
          </a:xfrm>
          <a:prstGeom prst="rect">
            <a:avLst/>
          </a:prstGeom>
        </p:spPr>
        <p:txBody>
          <a:bodyPr vert="horz" lIns="0" tIns="0" rIns="0" bIns="0" rtlCol="0" anchor="t">
            <a:normAutofit/>
          </a:bodyPr>
          <a:lstStyle>
            <a:lvl1pPr>
              <a:defRPr sz="3400">
                <a:latin typeface="Arial Bold"/>
                <a:ea typeface="Arial Bold"/>
                <a:cs typeface="Arial Bold"/>
                <a:sym typeface="Arial Bold"/>
              </a:defRPr>
            </a:lvl1pPr>
            <a:lvl2pPr>
              <a:defRPr sz="3400">
                <a:latin typeface="Arial Bold"/>
                <a:ea typeface="Arial Bold"/>
                <a:cs typeface="Arial Bold"/>
                <a:sym typeface="Arial Bold"/>
              </a:defRPr>
            </a:lvl2pPr>
            <a:lvl3pPr>
              <a:defRPr sz="3400">
                <a:latin typeface="Arial Bold"/>
                <a:ea typeface="Arial Bold"/>
                <a:cs typeface="Arial Bold"/>
                <a:sym typeface="Arial Bold"/>
              </a:defRPr>
            </a:lvl3pPr>
            <a:lvl4pPr>
              <a:defRPr sz="3400">
                <a:latin typeface="Arial Bold"/>
                <a:ea typeface="Arial Bold"/>
                <a:cs typeface="Arial Bold"/>
                <a:sym typeface="Arial Bold"/>
              </a:defRPr>
            </a:lvl4pPr>
            <a:lvl5pPr>
              <a:defRPr sz="3400">
                <a:latin typeface="Arial Bold"/>
                <a:ea typeface="Arial Bold"/>
                <a:cs typeface="Arial Bold"/>
                <a:sym typeface="Arial Bold"/>
              </a:defRPr>
            </a:lvl5pPr>
            <a:lvl6pPr>
              <a:defRPr sz="3400">
                <a:latin typeface="Arial Bold"/>
                <a:ea typeface="Arial Bold"/>
                <a:cs typeface="Arial Bold"/>
                <a:sym typeface="Arial Bold"/>
              </a:defRPr>
            </a:lvl6pPr>
            <a:lvl7pPr>
              <a:defRPr sz="3400">
                <a:latin typeface="Arial Bold"/>
                <a:ea typeface="Arial Bold"/>
                <a:cs typeface="Arial Bold"/>
                <a:sym typeface="Arial Bold"/>
              </a:defRPr>
            </a:lvl7pPr>
            <a:lvl8pPr>
              <a:defRPr sz="3400">
                <a:latin typeface="Arial Bold"/>
                <a:ea typeface="Arial Bold"/>
                <a:cs typeface="Arial Bold"/>
                <a:sym typeface="Arial Bold"/>
              </a:defRPr>
            </a:lvl8pPr>
            <a:lvl9pPr>
              <a:defRPr sz="3400">
                <a:latin typeface="Arial Bold"/>
                <a:ea typeface="Arial Bold"/>
                <a:cs typeface="Arial Bold"/>
                <a:sym typeface="Arial Bold"/>
              </a:defRPr>
            </a:lvl9pPr>
          </a:lstStyle>
          <a:p>
            <a:pPr defTabSz="685800">
              <a:lnSpc>
                <a:spcPct val="90000"/>
              </a:lnSpc>
              <a:spcBef>
                <a:spcPct val="0"/>
              </a:spcBef>
              <a:spcAft>
                <a:spcPts val="600"/>
              </a:spcAft>
              <a:defRPr sz="1800"/>
            </a:pPr>
            <a:r>
              <a:rPr lang="en-US" sz="2550" kern="1200" dirty="0">
                <a:solidFill>
                  <a:schemeClr val="accent1"/>
                </a:solidFill>
                <a:latin typeface="+mj-lt"/>
                <a:ea typeface="+mj-ea"/>
                <a:cs typeface="+mj-cs"/>
              </a:rPr>
              <a:t>LEARNING OBJECTIVES: </a:t>
            </a:r>
          </a:p>
        </p:txBody>
      </p:sp>
      <p:graphicFrame>
        <p:nvGraphicFramePr>
          <p:cNvPr id="7" name="Shape 68">
            <a:extLst>
              <a:ext uri="{FF2B5EF4-FFF2-40B4-BE49-F238E27FC236}">
                <a16:creationId xmlns:a16="http://schemas.microsoft.com/office/drawing/2014/main" id="{627E2333-E90E-A5A5-5B85-96BE30130D9C}"/>
              </a:ext>
            </a:extLst>
          </p:cNvPr>
          <p:cNvGraphicFramePr/>
          <p:nvPr>
            <p:extLst>
              <p:ext uri="{D42A27DB-BD31-4B8C-83A1-F6EECF244321}">
                <p14:modId xmlns:p14="http://schemas.microsoft.com/office/powerpoint/2010/main" val="3702468734"/>
              </p:ext>
            </p:extLst>
          </p:nvPr>
        </p:nvGraphicFramePr>
        <p:xfrm>
          <a:off x="314325" y="1690687"/>
          <a:ext cx="8515350" cy="4481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27EB31D-AD0E-B25D-6092-A47F6DE43170}"/>
              </a:ext>
            </a:extLst>
          </p:cNvPr>
          <p:cNvSpPr txBox="1"/>
          <p:nvPr/>
        </p:nvSpPr>
        <p:spPr>
          <a:xfrm>
            <a:off x="628650" y="889407"/>
            <a:ext cx="4565352" cy="276999"/>
          </a:xfrm>
          <a:prstGeom prst="rect">
            <a:avLst/>
          </a:prstGeom>
          <a:noFill/>
        </p:spPr>
        <p:txBody>
          <a:bodyPr wrap="none" lIns="0" tIns="0" rIns="0" bIns="0" rtlCol="0">
            <a:spAutoFit/>
          </a:bodyPr>
          <a:lstStyle/>
          <a:p>
            <a:r>
              <a:rPr lang="en-US" dirty="0"/>
              <a:t>Upon completion, participants will be able to</a:t>
            </a:r>
          </a:p>
        </p:txBody>
      </p:sp>
    </p:spTree>
    <p:extLst>
      <p:ext uri="{BB962C8B-B14F-4D97-AF65-F5344CB8AC3E}">
        <p14:creationId xmlns:p14="http://schemas.microsoft.com/office/powerpoint/2010/main" val="1277316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D5FA1C-B392-6937-BA63-FAA9D74A39D5}"/>
              </a:ext>
            </a:extLst>
          </p:cNvPr>
          <p:cNvSpPr>
            <a:spLocks noGrp="1"/>
          </p:cNvSpPr>
          <p:nvPr>
            <p:ph type="title"/>
          </p:nvPr>
        </p:nvSpPr>
        <p:spPr>
          <a:xfrm>
            <a:off x="628650" y="365126"/>
            <a:ext cx="7886700" cy="1325563"/>
          </a:xfrm>
        </p:spPr>
        <p:txBody>
          <a:bodyPr anchor="t">
            <a:normAutofit/>
          </a:bodyPr>
          <a:lstStyle/>
          <a:p>
            <a:r>
              <a:rPr lang="en-US"/>
              <a:t>CONTINUOUS INSULATION (CI) &amp; GPS INSULATED VINYL SIDING</a:t>
            </a:r>
          </a:p>
        </p:txBody>
      </p:sp>
      <p:graphicFrame>
        <p:nvGraphicFramePr>
          <p:cNvPr id="2" name="Diagram 1">
            <a:extLst>
              <a:ext uri="{FF2B5EF4-FFF2-40B4-BE49-F238E27FC236}">
                <a16:creationId xmlns:a16="http://schemas.microsoft.com/office/drawing/2014/main" id="{13E889AD-7437-1C16-67AE-301565B04171}"/>
              </a:ext>
            </a:extLst>
          </p:cNvPr>
          <p:cNvGraphicFramePr/>
          <p:nvPr>
            <p:extLst>
              <p:ext uri="{D42A27DB-BD31-4B8C-83A1-F6EECF244321}">
                <p14:modId xmlns:p14="http://schemas.microsoft.com/office/powerpoint/2010/main" val="20286970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6986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C141B10-A668-55F3-ADDA-B5BC3A819A0D}"/>
              </a:ext>
            </a:extLst>
          </p:cNvPr>
          <p:cNvGraphicFramePr/>
          <p:nvPr>
            <p:extLst>
              <p:ext uri="{D42A27DB-BD31-4B8C-83A1-F6EECF244321}">
                <p14:modId xmlns:p14="http://schemas.microsoft.com/office/powerpoint/2010/main" val="1167519001"/>
              </p:ext>
            </p:extLst>
          </p:nvPr>
        </p:nvGraphicFramePr>
        <p:xfrm>
          <a:off x="807521" y="2173183"/>
          <a:ext cx="6875813" cy="4168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p:cNvSpPr>
            <a:spLocks noGrp="1"/>
          </p:cNvSpPr>
          <p:nvPr>
            <p:ph type="sldNum" sz="quarter" idx="12"/>
          </p:nvPr>
        </p:nvSpPr>
        <p:spPr/>
        <p:txBody>
          <a:bodyPr/>
          <a:lstStyle/>
          <a:p>
            <a:pPr>
              <a:defRPr/>
            </a:pPr>
            <a:fld id="{0F7BE715-A788-264F-8D37-79763305F963}" type="slidenum">
              <a:rPr lang="en-US" smtClean="0"/>
              <a:pPr>
                <a:defRPr/>
              </a:pPr>
              <a:t>8</a:t>
            </a:fld>
            <a:endParaRPr lang="en-US" dirty="0"/>
          </a:p>
        </p:txBody>
      </p:sp>
      <p:sp>
        <p:nvSpPr>
          <p:cNvPr id="12" name="Oval 11">
            <a:extLst>
              <a:ext uri="{FF2B5EF4-FFF2-40B4-BE49-F238E27FC236}">
                <a16:creationId xmlns:a16="http://schemas.microsoft.com/office/drawing/2014/main" id="{5266A69E-5D6C-F3F7-6A08-94C020356D7C}"/>
              </a:ext>
            </a:extLst>
          </p:cNvPr>
          <p:cNvSpPr/>
          <p:nvPr/>
        </p:nvSpPr>
        <p:spPr>
          <a:xfrm>
            <a:off x="1460666" y="1556729"/>
            <a:ext cx="2450642" cy="2278434"/>
          </a:xfrm>
          <a:prstGeom prst="ellipse">
            <a:avLst/>
          </a:prstGeom>
          <a:blipFill>
            <a:blip r:embed="rId9">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13" name="Oval 12">
            <a:extLst>
              <a:ext uri="{FF2B5EF4-FFF2-40B4-BE49-F238E27FC236}">
                <a16:creationId xmlns:a16="http://schemas.microsoft.com/office/drawing/2014/main" id="{E68F22AC-5975-F718-3262-A9514C2B866D}"/>
              </a:ext>
            </a:extLst>
          </p:cNvPr>
          <p:cNvSpPr/>
          <p:nvPr/>
        </p:nvSpPr>
        <p:spPr>
          <a:xfrm>
            <a:off x="4850170" y="1556729"/>
            <a:ext cx="2263147" cy="2278434"/>
          </a:xfrm>
          <a:prstGeom prst="ellipse">
            <a:avLst/>
          </a:prstGeom>
          <a:blipFill rotWithShape="1">
            <a:blip r:embed="rId10">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75CDB041-53AA-F195-440A-58C9B24220C1}"/>
              </a:ext>
            </a:extLst>
          </p:cNvPr>
          <p:cNvSpPr txBox="1"/>
          <p:nvPr/>
        </p:nvSpPr>
        <p:spPr>
          <a:xfrm>
            <a:off x="1134093" y="487862"/>
            <a:ext cx="6875813" cy="461665"/>
          </a:xfrm>
          <a:prstGeom prst="rect">
            <a:avLst/>
          </a:prstGeom>
          <a:solidFill>
            <a:schemeClr val="bg1"/>
          </a:solidFill>
        </p:spPr>
        <p:txBody>
          <a:bodyPr wrap="square">
            <a:spAutoFit/>
          </a:bodyPr>
          <a:lstStyle/>
          <a:p>
            <a:pPr algn="ctr"/>
            <a:r>
              <a:rPr lang="en-US" sz="2400" dirty="0">
                <a:solidFill>
                  <a:srgbClr val="C00000"/>
                </a:solidFill>
                <a:latin typeface="+mj-lt"/>
              </a:rPr>
              <a:t>THE PROBLEM: THERMAL BRIDGING  </a:t>
            </a:r>
          </a:p>
        </p:txBody>
      </p:sp>
    </p:spTree>
    <p:custDataLst>
      <p:tags r:id="rId1"/>
    </p:custDataLst>
    <p:extLst>
      <p:ext uri="{BB962C8B-B14F-4D97-AF65-F5344CB8AC3E}">
        <p14:creationId xmlns:p14="http://schemas.microsoft.com/office/powerpoint/2010/main" val="4105232750"/>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423" y="374751"/>
            <a:ext cx="8141046" cy="1325563"/>
          </a:xfrm>
        </p:spPr>
        <p:txBody>
          <a:bodyPr>
            <a:normAutofit/>
          </a:bodyPr>
          <a:lstStyle/>
          <a:p>
            <a:pPr algn="ctr"/>
            <a:r>
              <a:rPr lang="en-US" sz="2400" dirty="0"/>
              <a:t>THE SOLUTION: CONTINUOUS INSULATION (CI)</a:t>
            </a:r>
          </a:p>
        </p:txBody>
      </p:sp>
      <p:sp>
        <p:nvSpPr>
          <p:cNvPr id="3" name="Content Placeholder 2"/>
          <p:cNvSpPr>
            <a:spLocks noGrp="1"/>
          </p:cNvSpPr>
          <p:nvPr>
            <p:ph idx="1"/>
          </p:nvPr>
        </p:nvSpPr>
        <p:spPr>
          <a:xfrm>
            <a:off x="458423" y="1442532"/>
            <a:ext cx="8141046" cy="1325563"/>
          </a:xfrm>
          <a:solidFill>
            <a:schemeClr val="accent1"/>
          </a:solid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endParaRPr lang="en-US" sz="1800" dirty="0"/>
          </a:p>
          <a:p>
            <a:pPr marL="267300" lvl="1" indent="0">
              <a:lnSpc>
                <a:spcPct val="150000"/>
              </a:lnSpc>
              <a:buNone/>
            </a:pPr>
            <a:r>
              <a:rPr lang="en-US" sz="1800" i="1" dirty="0"/>
              <a:t>CI: Insulation that runs continuously over structural members and is free of significant thermal bridging. </a:t>
            </a:r>
          </a:p>
          <a:p>
            <a:pPr marL="267300" lvl="1" indent="0">
              <a:lnSpc>
                <a:spcPct val="150000"/>
              </a:lnSpc>
              <a:buNone/>
            </a:pPr>
            <a:r>
              <a:rPr lang="en-US" sz="1800" dirty="0"/>
              <a:t>--Energy.gov</a:t>
            </a:r>
          </a:p>
        </p:txBody>
      </p:sp>
      <p:sp>
        <p:nvSpPr>
          <p:cNvPr id="5" name="Slide Number Placeholder 4"/>
          <p:cNvSpPr>
            <a:spLocks noGrp="1"/>
          </p:cNvSpPr>
          <p:nvPr>
            <p:ph type="sldNum" sz="quarter" idx="12"/>
          </p:nvPr>
        </p:nvSpPr>
        <p:spPr/>
        <p:txBody>
          <a:bodyPr/>
          <a:lstStyle/>
          <a:p>
            <a:pPr>
              <a:defRPr/>
            </a:pPr>
            <a:fld id="{5037968F-C5DF-8942-8786-D4E55E9E1C54}" type="slidenum">
              <a:rPr lang="en-US" smtClean="0"/>
              <a:pPr>
                <a:defRPr/>
              </a:pPr>
              <a:t>9</a:t>
            </a:fld>
            <a:endParaRPr lang="en-US" dirty="0"/>
          </a:p>
        </p:txBody>
      </p:sp>
      <p:pic>
        <p:nvPicPr>
          <p:cNvPr id="9" name="Picture 8" descr="A picture containing screenshot, diagram, colorfulness&#10;&#10;Description automatically generated">
            <a:extLst>
              <a:ext uri="{FF2B5EF4-FFF2-40B4-BE49-F238E27FC236}">
                <a16:creationId xmlns:a16="http://schemas.microsoft.com/office/drawing/2014/main" id="{5CA96097-9BA9-077B-60FF-243B30B4CDD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847" b="88622" l="55000" r="95000">
                        <a14:foregroundMark x1="74963" y1="18107" x2="79636" y2="18575"/>
                        <a14:foregroundMark x1="79636" y1="18575" x2="79784" y2="19509"/>
                        <a14:foregroundMark x1="74471" y1="17523" x2="79931" y2="18107"/>
                        <a14:foregroundMark x1="79931" y1="18107" x2="80030" y2="20794"/>
                        <a14:foregroundMark x1="74127" y1="17640" x2="78947" y2="18341"/>
                        <a14:foregroundMark x1="78947" y1="18341" x2="73242" y2="16589"/>
                        <a14:foregroundMark x1="73242" y1="16589" x2="79488" y2="18575"/>
                        <a14:foregroundMark x1="75406" y1="18808" x2="75652" y2="20093"/>
                        <a14:foregroundMark x1="82145" y1="20327" x2="86965" y2="22664"/>
                        <a14:foregroundMark x1="86965" y1="22664" x2="86326" y2="21262"/>
                        <a14:foregroundMark x1="81751" y1="20327" x2="86572" y2="20093"/>
                        <a14:foregroundMark x1="86572" y1="20093" x2="87260" y2="23481"/>
                        <a14:foregroundMark x1="84801" y1="16121" x2="88637" y2="22897"/>
                        <a14:foregroundMark x1="88637" y1="22897" x2="89031" y2="24883"/>
                        <a14:foregroundMark x1="71569" y1="35164" x2="74766" y2="43808"/>
                        <a14:foregroundMark x1="74766" y1="43808" x2="75553" y2="43341"/>
                        <a14:foregroundMark x1="71471" y1="36565" x2="75701" y2="35514"/>
                        <a14:foregroundMark x1="71471" y1="36332" x2="75111" y2="44509"/>
                        <a14:foregroundMark x1="71274" y1="38902" x2="72012" y2="39836"/>
                        <a14:foregroundMark x1="71471" y1="39486" x2="73783" y2="42991"/>
                        <a14:foregroundMark x1="71815" y1="41121" x2="73094" y2="44042"/>
                        <a14:foregroundMark x1="71422" y1="41005" x2="72897" y2="44977"/>
                        <a14:foregroundMark x1="78406" y1="71963" x2="87949" y2="74182"/>
                        <a14:foregroundMark x1="78898" y1="71846" x2="83374" y2="75117"/>
                        <a14:foregroundMark x1="83374" y1="75117" x2="87113" y2="75000"/>
                        <a14:foregroundMark x1="78406" y1="72664" x2="81948" y2="75701"/>
                        <a14:foregroundMark x1="88146" y1="70327" x2="88736" y2="72547"/>
                        <a14:foregroundMark x1="88195" y1="69626" x2="88096" y2="73364"/>
                        <a14:foregroundMark x1="88687" y1="69509" x2="92081" y2="70678"/>
                        <a14:foregroundMark x1="88342" y1="72547" x2="91392" y2="71963"/>
                        <a14:foregroundMark x1="88539" y1="71145" x2="92031" y2="71145"/>
                        <a14:foregroundMark x1="89523" y1="69626" x2="92081" y2="69977"/>
                        <a14:foregroundMark x1="89228" y1="72313" x2="91884" y2="72547"/>
                        <a14:foregroundMark x1="77619" y1="18224" x2="80030" y2="18458"/>
                        <a14:foregroundMark x1="76734" y1="17056" x2="80521" y2="18808"/>
                        <a14:foregroundMark x1="77718" y1="17640" x2="81505" y2="19042"/>
                        <a14:foregroundMark x1="78357" y1="17290" x2="81849" y2="19276"/>
                        <a14:foregroundMark x1="77275" y1="17523" x2="81308" y2="18341"/>
                        <a14:foregroundMark x1="81308" y1="18341" x2="81505" y2="19042"/>
                        <a14:backgroundMark x1="53123" y1="8995" x2="58337" y2="10164"/>
                        <a14:backgroundMark x1="58337" y1="10164" x2="61289" y2="9930"/>
                        <a14:backgroundMark x1="52189" y1="9579" x2="60748" y2="10397"/>
                        <a14:backgroundMark x1="60748" y1="10397" x2="65076" y2="10164"/>
                        <a14:backgroundMark x1="65076" y1="10164" x2="69356" y2="10280"/>
                        <a14:backgroundMark x1="69356" y1="10280" x2="59715" y2="9112"/>
                        <a14:backgroundMark x1="59715" y1="9112" x2="73586" y2="10280"/>
                        <a14:backgroundMark x1="73586" y1="10280" x2="82735" y2="9346"/>
                        <a14:backgroundMark x1="82735" y1="9346" x2="96016" y2="10280"/>
                        <a14:backgroundMark x1="96016" y1="10280" x2="95770" y2="10631"/>
                        <a14:backgroundMark x1="76734" y1="8995" x2="81161" y2="10514"/>
                        <a14:backgroundMark x1="81161" y1="10514" x2="85686" y2="9930"/>
                        <a14:backgroundMark x1="85686" y1="9930" x2="91343" y2="10397"/>
                        <a14:backgroundMark x1="76488" y1="10164" x2="81308" y2="10164"/>
                        <a14:backgroundMark x1="78603" y1="68107" x2="79242" y2="67523"/>
                        <a14:backgroundMark x1="79587" y1="66939" x2="77865" y2="67991"/>
                        <a14:backgroundMark x1="76685" y1="68692" x2="80030" y2="66355"/>
                        <a14:backgroundMark x1="79882" y1="66355" x2="78898" y2="68341"/>
                        <a14:backgroundMark x1="79784" y1="66822" x2="80079" y2="66238"/>
                        <a14:backgroundMark x1="78898" y1="67991" x2="80030" y2="66238"/>
                        <a14:backgroundMark x1="79587" y1="67290" x2="80128" y2="66589"/>
                      </a14:backgroundRemoval>
                    </a14:imgEffect>
                    <a14:imgEffect>
                      <a14:sharpenSoften amount="59000"/>
                    </a14:imgEffect>
                  </a14:imgLayer>
                </a14:imgProps>
              </a:ext>
              <a:ext uri="{28A0092B-C50C-407E-A947-70E740481C1C}">
                <a14:useLocalDpi xmlns:a14="http://schemas.microsoft.com/office/drawing/2010/main" val="0"/>
              </a:ext>
            </a:extLst>
          </a:blip>
          <a:srcRect l="50000" t="-1531" b="1531"/>
          <a:stretch/>
        </p:blipFill>
        <p:spPr>
          <a:xfrm>
            <a:off x="458423" y="2105313"/>
            <a:ext cx="6217005" cy="5114565"/>
          </a:xfrm>
          <a:prstGeom prst="rect">
            <a:avLst/>
          </a:prstGeom>
        </p:spPr>
      </p:pic>
      <p:sp>
        <p:nvSpPr>
          <p:cNvPr id="10" name="TextBox 9">
            <a:extLst>
              <a:ext uri="{FF2B5EF4-FFF2-40B4-BE49-F238E27FC236}">
                <a16:creationId xmlns:a16="http://schemas.microsoft.com/office/drawing/2014/main" id="{429453B6-F3A3-1E43-98F5-1BC6EF6F1CFC}"/>
              </a:ext>
            </a:extLst>
          </p:cNvPr>
          <p:cNvSpPr txBox="1"/>
          <p:nvPr/>
        </p:nvSpPr>
        <p:spPr>
          <a:xfrm>
            <a:off x="973288" y="5692149"/>
            <a:ext cx="2135927" cy="323165"/>
          </a:xfrm>
          <a:prstGeom prst="rect">
            <a:avLst/>
          </a:prstGeom>
          <a:noFill/>
        </p:spPr>
        <p:txBody>
          <a:bodyPr wrap="square" lIns="0" tIns="0" rIns="0" bIns="0" rtlCol="0">
            <a:spAutoFit/>
          </a:bodyPr>
          <a:lstStyle/>
          <a:p>
            <a:pPr algn="r"/>
            <a:r>
              <a:rPr lang="en-US" sz="1050" dirty="0">
                <a:solidFill>
                  <a:schemeClr val="accent5">
                    <a:lumMod val="50000"/>
                  </a:schemeClr>
                </a:solidFill>
              </a:rPr>
              <a:t>Graphite Polystyrene Insulation</a:t>
            </a:r>
          </a:p>
          <a:p>
            <a:pPr algn="r"/>
            <a:r>
              <a:rPr lang="en-US" sz="1050" dirty="0">
                <a:solidFill>
                  <a:schemeClr val="accent5">
                    <a:lumMod val="50000"/>
                  </a:schemeClr>
                </a:solidFill>
              </a:rPr>
              <a:t>Acts as Continuous Insulation  </a:t>
            </a:r>
          </a:p>
        </p:txBody>
      </p:sp>
      <p:sp>
        <p:nvSpPr>
          <p:cNvPr id="11" name="TextBox 10">
            <a:extLst>
              <a:ext uri="{FF2B5EF4-FFF2-40B4-BE49-F238E27FC236}">
                <a16:creationId xmlns:a16="http://schemas.microsoft.com/office/drawing/2014/main" id="{A3AEA1D1-E541-D154-3ABD-2B7E5B031890}"/>
              </a:ext>
            </a:extLst>
          </p:cNvPr>
          <p:cNvSpPr txBox="1"/>
          <p:nvPr/>
        </p:nvSpPr>
        <p:spPr>
          <a:xfrm>
            <a:off x="1195746" y="4147291"/>
            <a:ext cx="1479791" cy="323165"/>
          </a:xfrm>
          <a:prstGeom prst="rect">
            <a:avLst/>
          </a:prstGeom>
          <a:solidFill>
            <a:schemeClr val="bg1"/>
          </a:solidFill>
        </p:spPr>
        <p:txBody>
          <a:bodyPr wrap="square" lIns="0" tIns="0" rIns="0" bIns="0" rtlCol="0">
            <a:spAutoFit/>
          </a:bodyPr>
          <a:lstStyle/>
          <a:p>
            <a:pPr algn="r"/>
            <a:endParaRPr lang="en-US" sz="1050" dirty="0"/>
          </a:p>
          <a:p>
            <a:pPr algn="r"/>
            <a:endParaRPr lang="en-US" sz="1050" dirty="0"/>
          </a:p>
        </p:txBody>
      </p:sp>
      <p:sp>
        <p:nvSpPr>
          <p:cNvPr id="13" name="Left Arrow 12">
            <a:extLst>
              <a:ext uri="{FF2B5EF4-FFF2-40B4-BE49-F238E27FC236}">
                <a16:creationId xmlns:a16="http://schemas.microsoft.com/office/drawing/2014/main" id="{57868C85-0E6B-B404-636F-9CD096FD9635}"/>
              </a:ext>
            </a:extLst>
          </p:cNvPr>
          <p:cNvSpPr/>
          <p:nvPr/>
        </p:nvSpPr>
        <p:spPr>
          <a:xfrm rot="9686546">
            <a:off x="3149192" y="5289969"/>
            <a:ext cx="1428648" cy="484632"/>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415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BASF_WIZARD_LOGO2015" val="1"/>
  <p:tag name="_BASF_WIZARD_EMLOGOID" val="43"/>
  <p:tag name="_BASF_WIZARD_GROUPID" val="15"/>
  <p:tag name="_BASF_WIZARD_VERSION" val="10.1.2"/>
  <p:tag name="_BASF_CONVERTED_TO_TAGS" val="1"/>
  <p:tag name="_TP_TITELFOLIE_VISIBLE" val="0"/>
  <p:tag name="_TP_TITELFOLIE_WIDTH" val="460"/>
  <p:tag name="THINKCELLUNDODONOTDELETE" val="0"/>
  <p:tag name="ARTICULATE_DESIGN_ID_BASF_FOLIENDESIGN_V10" val="X4NCEVjP"/>
  <p:tag name="ARTICULATE_SLIDE_COUNT" val="4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s3sXiaqasscMXj9mGVt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_WIZ_TB_TYPE" val="LSB"/>
</p:tagLst>
</file>

<file path=ppt/tags/tag16.xml><?xml version="1.0" encoding="utf-8"?>
<p:tagLst xmlns:a="http://schemas.openxmlformats.org/drawingml/2006/main" xmlns:r="http://schemas.openxmlformats.org/officeDocument/2006/relationships" xmlns:p="http://schemas.openxmlformats.org/presentationml/2006/main">
  <p:tag name="_WIZ_TB_TYPE" val="TB"/>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IMING" val="|0.6|0.7|1.9|7.9|1.4|2.3"/>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l3rj6t9ap9.TozqJda2zoQ"/>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Is3sXiaqasscMXj9mGVt3A"/>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SF_TitelDesign_V10">
  <a:themeElements>
    <a:clrScheme name="06 BASF orange_colorsheme">
      <a:dk1>
        <a:srgbClr val="000000"/>
      </a:dk1>
      <a:lt1>
        <a:srgbClr val="FFFFFF"/>
      </a:lt1>
      <a:dk2>
        <a:srgbClr val="860000"/>
      </a:dk2>
      <a:lt2>
        <a:srgbClr val="FFFFFF"/>
      </a:lt2>
      <a:accent1>
        <a:srgbClr val="C50022"/>
      </a:accent1>
      <a:accent2>
        <a:srgbClr val="CE485C"/>
      </a:accent2>
      <a:accent3>
        <a:srgbClr val="E07789"/>
      </a:accent3>
      <a:accent4>
        <a:srgbClr val="EBA6B2"/>
      </a:accent4>
      <a:accent5>
        <a:srgbClr val="F8E0E4"/>
      </a:accent5>
      <a:accent6>
        <a:srgbClr val="808080"/>
      </a:accent6>
      <a:hlink>
        <a:srgbClr val="0000FF"/>
      </a:hlink>
      <a:folHlink>
        <a:srgbClr val="800080"/>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custClr>
      <a:srgbClr val="F39500"/>
    </a:custClr>
    <a:custClr>
      <a:srgbClr val="F4A134"/>
    </a:custClr>
    <a:custClr>
      <a:srgbClr val="F7B64F"/>
    </a:custClr>
    <a:custClr>
      <a:srgbClr val="FACF8C"/>
    </a:custClr>
    <a:custClr>
      <a:srgbClr val="FDF0DB"/>
    </a:custClr>
    <a:custClr>
      <a:srgbClr val="808080"/>
    </a:custClr>
    <a:custClr>
      <a:srgbClr val="999999"/>
    </a:custClr>
    <a:custClr>
      <a:srgbClr val="666666"/>
    </a:custClr>
    <a:custClr>
      <a:srgbClr val="333333"/>
    </a:custClr>
    <a:custClr>
      <a:srgbClr val="000000"/>
    </a:custClr>
    <a:custClr>
      <a:srgbClr val="21A0D2"/>
    </a:custClr>
    <a:custClr>
      <a:srgbClr val="4EABD6"/>
    </a:custClr>
    <a:custClr>
      <a:srgbClr val="75C4E3"/>
    </a:custClr>
    <a:custClr>
      <a:srgbClr val="9BD4EB"/>
    </a:custClr>
    <a:custClr>
      <a:srgbClr val="DAEFF8"/>
    </a:custClr>
    <a:custClr>
      <a:srgbClr val="808080"/>
    </a:custClr>
    <a:custClr>
      <a:srgbClr val="999999"/>
    </a:custClr>
    <a:custClr>
      <a:srgbClr val="666666"/>
    </a:custClr>
    <a:custClr>
      <a:srgbClr val="333333"/>
    </a:custClr>
    <a:custClr>
      <a:srgbClr val="000000"/>
    </a:custClr>
    <a:custClr>
      <a:srgbClr val="004A96"/>
    </a:custClr>
    <a:custClr>
      <a:srgbClr val="4472AA"/>
    </a:custClr>
    <a:custClr>
      <a:srgbClr val="7CA0C6"/>
    </a:custClr>
    <a:custClr>
      <a:srgbClr val="A6C0DA"/>
    </a:custClr>
    <a:custClr>
      <a:srgbClr val="E0E9F2"/>
    </a:custClr>
    <a:custClr>
      <a:srgbClr val="808080"/>
    </a:custClr>
    <a:custClr>
      <a:srgbClr val="999999"/>
    </a:custClr>
    <a:custClr>
      <a:srgbClr val="666666"/>
    </a:custClr>
    <a:custClr>
      <a:srgbClr val="333333"/>
    </a:custClr>
    <a:custClr>
      <a:srgbClr val="000000"/>
    </a:custClr>
    <a:custClr>
      <a:srgbClr val="65AC1E"/>
    </a:custClr>
    <a:custClr>
      <a:srgbClr val="7EB74A"/>
    </a:custClr>
    <a:custClr>
      <a:srgbClr val="95C664"/>
    </a:custClr>
    <a:custClr>
      <a:srgbClr val="BADA9A"/>
    </a:custClr>
    <a:custClr>
      <a:srgbClr val="E9F3DE"/>
    </a:custClr>
    <a:custClr>
      <a:srgbClr val="808080"/>
    </a:custClr>
    <a:custClr>
      <a:srgbClr val="999999"/>
    </a:custClr>
    <a:custClr>
      <a:srgbClr val="666666"/>
    </a:custClr>
    <a:custClr>
      <a:srgbClr val="333333"/>
    </a:custClr>
    <a:custClr>
      <a:srgbClr val="000000"/>
    </a:custClr>
    <a:custClr>
      <a:srgbClr val="00793A"/>
    </a:custClr>
    <a:custClr>
      <a:srgbClr val="379665"/>
    </a:custClr>
    <a:custClr>
      <a:srgbClr val="62AC86"/>
    </a:custClr>
    <a:custClr>
      <a:srgbClr val="A6D0BA"/>
    </a:custClr>
    <a:custClr>
      <a:srgbClr val="E0EFE7"/>
    </a:custClr>
    <a:custClr>
      <a:srgbClr val="808080"/>
    </a:custClr>
    <a:custClr>
      <a:srgbClr val="999999"/>
    </a:custClr>
    <a:custClr>
      <a:srgbClr val="666666"/>
    </a:custClr>
    <a:custClr>
      <a:srgbClr val="333333"/>
    </a:custClr>
    <a:custClr>
      <a:srgbClr val="000000"/>
    </a:custClr>
  </a:custClrLst>
  <a:extLst>
    <a:ext uri="{05A4C25C-085E-4340-85A3-A5531E510DB2}">
      <thm15:themeFamily xmlns:thm15="http://schemas.microsoft.com/office/thememl/2012/main" name="Carbon_CEU PPT_HW1.pptx" id="{99BE7A6D-F7E6-574D-A4D9-5063734B573E}" vid="{B56A46EF-BF20-534D-A1C6-2849E757322A}"/>
    </a:ext>
  </a:extLst>
</a:theme>
</file>

<file path=ppt/theme/theme2.xml><?xml version="1.0" encoding="utf-8"?>
<a:theme xmlns:a="http://schemas.openxmlformats.org/drawingml/2006/main" name="BASF_FolienDesign_V10">
  <a:themeElements>
    <a:clrScheme name="Benutzerdefiniert 5">
      <a:dk1>
        <a:srgbClr val="000000"/>
      </a:dk1>
      <a:lt1>
        <a:srgbClr val="FFFFFF"/>
      </a:lt1>
      <a:dk2>
        <a:srgbClr val="860000"/>
      </a:dk2>
      <a:lt2>
        <a:srgbClr val="FFFFFF"/>
      </a:lt2>
      <a:accent1>
        <a:srgbClr val="C50022"/>
      </a:accent1>
      <a:accent2>
        <a:srgbClr val="CE485C"/>
      </a:accent2>
      <a:accent3>
        <a:srgbClr val="E07789"/>
      </a:accent3>
      <a:accent4>
        <a:srgbClr val="EBA6B2"/>
      </a:accent4>
      <a:accent5>
        <a:srgbClr val="F8E0E4"/>
      </a:accent5>
      <a:accent6>
        <a:srgbClr val="808080"/>
      </a:accent6>
      <a:hlink>
        <a:srgbClr val="0000FF"/>
      </a:hlink>
      <a:folHlink>
        <a:srgbClr val="800080"/>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custClr>
      <a:srgbClr val="F39500"/>
    </a:custClr>
    <a:custClr>
      <a:srgbClr val="F4A134"/>
    </a:custClr>
    <a:custClr>
      <a:srgbClr val="F7B64F"/>
    </a:custClr>
    <a:custClr>
      <a:srgbClr val="FACF8C"/>
    </a:custClr>
    <a:custClr>
      <a:srgbClr val="FDF0DB"/>
    </a:custClr>
    <a:custClr>
      <a:srgbClr val="808080"/>
    </a:custClr>
    <a:custClr>
      <a:srgbClr val="999999"/>
    </a:custClr>
    <a:custClr>
      <a:srgbClr val="666666"/>
    </a:custClr>
    <a:custClr>
      <a:srgbClr val="333333"/>
    </a:custClr>
    <a:custClr>
      <a:srgbClr val="000000"/>
    </a:custClr>
    <a:custClr>
      <a:srgbClr val="21A0D2"/>
    </a:custClr>
    <a:custClr>
      <a:srgbClr val="4EABD6"/>
    </a:custClr>
    <a:custClr>
      <a:srgbClr val="75C4E3"/>
    </a:custClr>
    <a:custClr>
      <a:srgbClr val="9BD4EB"/>
    </a:custClr>
    <a:custClr>
      <a:srgbClr val="DAEFF8"/>
    </a:custClr>
    <a:custClr>
      <a:srgbClr val="808080"/>
    </a:custClr>
    <a:custClr>
      <a:srgbClr val="999999"/>
    </a:custClr>
    <a:custClr>
      <a:srgbClr val="666666"/>
    </a:custClr>
    <a:custClr>
      <a:srgbClr val="333333"/>
    </a:custClr>
    <a:custClr>
      <a:srgbClr val="000000"/>
    </a:custClr>
    <a:custClr>
      <a:srgbClr val="004A96"/>
    </a:custClr>
    <a:custClr>
      <a:srgbClr val="4472AA"/>
    </a:custClr>
    <a:custClr>
      <a:srgbClr val="7CA0C6"/>
    </a:custClr>
    <a:custClr>
      <a:srgbClr val="A6C0DA"/>
    </a:custClr>
    <a:custClr>
      <a:srgbClr val="E0E9F2"/>
    </a:custClr>
    <a:custClr>
      <a:srgbClr val="808080"/>
    </a:custClr>
    <a:custClr>
      <a:srgbClr val="999999"/>
    </a:custClr>
    <a:custClr>
      <a:srgbClr val="666666"/>
    </a:custClr>
    <a:custClr>
      <a:srgbClr val="333333"/>
    </a:custClr>
    <a:custClr>
      <a:srgbClr val="000000"/>
    </a:custClr>
    <a:custClr>
      <a:srgbClr val="65AC1E"/>
    </a:custClr>
    <a:custClr>
      <a:srgbClr val="7EB74A"/>
    </a:custClr>
    <a:custClr>
      <a:srgbClr val="95C664"/>
    </a:custClr>
    <a:custClr>
      <a:srgbClr val="BADA9A"/>
    </a:custClr>
    <a:custClr>
      <a:srgbClr val="E9F3DE"/>
    </a:custClr>
    <a:custClr>
      <a:srgbClr val="808080"/>
    </a:custClr>
    <a:custClr>
      <a:srgbClr val="999999"/>
    </a:custClr>
    <a:custClr>
      <a:srgbClr val="666666"/>
    </a:custClr>
    <a:custClr>
      <a:srgbClr val="333333"/>
    </a:custClr>
    <a:custClr>
      <a:srgbClr val="000000"/>
    </a:custClr>
    <a:custClr>
      <a:srgbClr val="00793A"/>
    </a:custClr>
    <a:custClr>
      <a:srgbClr val="379665"/>
    </a:custClr>
    <a:custClr>
      <a:srgbClr val="62AC86"/>
    </a:custClr>
    <a:custClr>
      <a:srgbClr val="A6D0BA"/>
    </a:custClr>
    <a:custClr>
      <a:srgbClr val="E0EFE7"/>
    </a:custClr>
    <a:custClr>
      <a:srgbClr val="808080"/>
    </a:custClr>
    <a:custClr>
      <a:srgbClr val="999999"/>
    </a:custClr>
    <a:custClr>
      <a:srgbClr val="666666"/>
    </a:custClr>
    <a:custClr>
      <a:srgbClr val="333333"/>
    </a:custClr>
    <a:custClr>
      <a:srgbClr val="000000"/>
    </a:custClr>
  </a:custClrLst>
  <a:extLst>
    <a:ext uri="{05A4C25C-085E-4340-85A3-A5531E510DB2}">
      <thm15:themeFamily xmlns:thm15="http://schemas.microsoft.com/office/thememl/2012/main" name="Carbon_CEU PPT_HW1.pptx" id="{99BE7A6D-F7E6-574D-A4D9-5063734B573E}" vid="{874BA191-42F9-874B-8D64-513B89B2D939}"/>
    </a:ext>
  </a:extLst>
</a:theme>
</file>

<file path=ppt/theme/theme3.xml><?xml version="1.0" encoding="utf-8"?>
<a:theme xmlns:a="http://schemas.openxmlformats.org/drawingml/2006/main" name="BASF_FolienDesign_V10 (HIDDEN)">
  <a:themeElements>
    <a:clrScheme name="Benutzerdefiniert 5">
      <a:dk1>
        <a:srgbClr val="000000"/>
      </a:dk1>
      <a:lt1>
        <a:srgbClr val="FFFFFF"/>
      </a:lt1>
      <a:dk2>
        <a:srgbClr val="860000"/>
      </a:dk2>
      <a:lt2>
        <a:srgbClr val="FFFFFF"/>
      </a:lt2>
      <a:accent1>
        <a:srgbClr val="C50022"/>
      </a:accent1>
      <a:accent2>
        <a:srgbClr val="CE485C"/>
      </a:accent2>
      <a:accent3>
        <a:srgbClr val="E07789"/>
      </a:accent3>
      <a:accent4>
        <a:srgbClr val="EBA6B2"/>
      </a:accent4>
      <a:accent5>
        <a:srgbClr val="F8E0E4"/>
      </a:accent5>
      <a:accent6>
        <a:srgbClr val="808080"/>
      </a:accent6>
      <a:hlink>
        <a:srgbClr val="0000FF"/>
      </a:hlink>
      <a:folHlink>
        <a:srgbClr val="800080"/>
      </a:folHlink>
    </a:clrScheme>
    <a:fontScheme name="Arial">
      <a:maj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custClrLst>
    <a:custClr>
      <a:srgbClr val="F39500"/>
    </a:custClr>
    <a:custClr>
      <a:srgbClr val="F4A134"/>
    </a:custClr>
    <a:custClr>
      <a:srgbClr val="F7B64F"/>
    </a:custClr>
    <a:custClr>
      <a:srgbClr val="FACF8C"/>
    </a:custClr>
    <a:custClr>
      <a:srgbClr val="FDF0DB"/>
    </a:custClr>
    <a:custClr>
      <a:srgbClr val="808080"/>
    </a:custClr>
    <a:custClr>
      <a:srgbClr val="999999"/>
    </a:custClr>
    <a:custClr>
      <a:srgbClr val="666666"/>
    </a:custClr>
    <a:custClr>
      <a:srgbClr val="333333"/>
    </a:custClr>
    <a:custClr>
      <a:srgbClr val="000000"/>
    </a:custClr>
    <a:custClr>
      <a:srgbClr val="21A0D2"/>
    </a:custClr>
    <a:custClr>
      <a:srgbClr val="4EABD6"/>
    </a:custClr>
    <a:custClr>
      <a:srgbClr val="75C4E3"/>
    </a:custClr>
    <a:custClr>
      <a:srgbClr val="9BD4EB"/>
    </a:custClr>
    <a:custClr>
      <a:srgbClr val="DAEFF8"/>
    </a:custClr>
    <a:custClr>
      <a:srgbClr val="808080"/>
    </a:custClr>
    <a:custClr>
      <a:srgbClr val="999999"/>
    </a:custClr>
    <a:custClr>
      <a:srgbClr val="666666"/>
    </a:custClr>
    <a:custClr>
      <a:srgbClr val="333333"/>
    </a:custClr>
    <a:custClr>
      <a:srgbClr val="000000"/>
    </a:custClr>
    <a:custClr>
      <a:srgbClr val="004A96"/>
    </a:custClr>
    <a:custClr>
      <a:srgbClr val="4472AA"/>
    </a:custClr>
    <a:custClr>
      <a:srgbClr val="7CA0C6"/>
    </a:custClr>
    <a:custClr>
      <a:srgbClr val="A6C0DA"/>
    </a:custClr>
    <a:custClr>
      <a:srgbClr val="E0E9F2"/>
    </a:custClr>
    <a:custClr>
      <a:srgbClr val="808080"/>
    </a:custClr>
    <a:custClr>
      <a:srgbClr val="999999"/>
    </a:custClr>
    <a:custClr>
      <a:srgbClr val="666666"/>
    </a:custClr>
    <a:custClr>
      <a:srgbClr val="333333"/>
    </a:custClr>
    <a:custClr>
      <a:srgbClr val="000000"/>
    </a:custClr>
    <a:custClr>
      <a:srgbClr val="65AC1E"/>
    </a:custClr>
    <a:custClr>
      <a:srgbClr val="7EB74A"/>
    </a:custClr>
    <a:custClr>
      <a:srgbClr val="95C664"/>
    </a:custClr>
    <a:custClr>
      <a:srgbClr val="BADA9A"/>
    </a:custClr>
    <a:custClr>
      <a:srgbClr val="E9F3DE"/>
    </a:custClr>
    <a:custClr>
      <a:srgbClr val="808080"/>
    </a:custClr>
    <a:custClr>
      <a:srgbClr val="999999"/>
    </a:custClr>
    <a:custClr>
      <a:srgbClr val="666666"/>
    </a:custClr>
    <a:custClr>
      <a:srgbClr val="333333"/>
    </a:custClr>
    <a:custClr>
      <a:srgbClr val="000000"/>
    </a:custClr>
    <a:custClr>
      <a:srgbClr val="00793A"/>
    </a:custClr>
    <a:custClr>
      <a:srgbClr val="379665"/>
    </a:custClr>
    <a:custClr>
      <a:srgbClr val="62AC86"/>
    </a:custClr>
    <a:custClr>
      <a:srgbClr val="A6D0BA"/>
    </a:custClr>
    <a:custClr>
      <a:srgbClr val="E0EFE7"/>
    </a:custClr>
    <a:custClr>
      <a:srgbClr val="808080"/>
    </a:custClr>
    <a:custClr>
      <a:srgbClr val="999999"/>
    </a:custClr>
    <a:custClr>
      <a:srgbClr val="666666"/>
    </a:custClr>
    <a:custClr>
      <a:srgbClr val="333333"/>
    </a:custClr>
    <a:custClr>
      <a:srgbClr val="000000"/>
    </a:custClr>
  </a:custClrLst>
  <a:extLst>
    <a:ext uri="{05A4C25C-085E-4340-85A3-A5531E510DB2}">
      <thm15:themeFamily xmlns:thm15="http://schemas.microsoft.com/office/thememl/2012/main" name="Carbon_CEU PPT_HW1.pptx" id="{99BE7A6D-F7E6-574D-A4D9-5063734B573E}" vid="{22A78743-9524-E043-8952-46DBF0F7EEF5}"/>
    </a:ext>
  </a:extLst>
</a:theme>
</file>

<file path=ppt/theme/theme4.xml><?xml version="1.0" encoding="utf-8"?>
<a:theme xmlns:a="http://schemas.openxmlformats.org/drawingml/2006/main" name="BASF_Finale_V10">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SF">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rbon_CEU PPT_HW1.pptx" id="{99BE7A6D-F7E6-574D-A4D9-5063734B573E}" vid="{F7A65D09-6E37-9D43-B362-F25D45C3A195}"/>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5C1E981-713F-7543-A8C1-BEB6CE20A54B}">
  <we:reference id="wa104380456" version="1.2.0.6" store="en-US" storeType="OMEX"/>
  <we:alternateReferences>
    <we:reference id="wa104380456" version="1.2.0.6" store="WA10438045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CBF4E1ACD9B147B842305370E15A7A" ma:contentTypeVersion="16" ma:contentTypeDescription="Create a new document." ma:contentTypeScope="" ma:versionID="31af4c982659bec2067052bcbaf23eae">
  <xsd:schema xmlns:xsd="http://www.w3.org/2001/XMLSchema" xmlns:xs="http://www.w3.org/2001/XMLSchema" xmlns:p="http://schemas.microsoft.com/office/2006/metadata/properties" xmlns:ns2="0f1c26be-5878-4387-ab43-1155857f3cd5" xmlns:ns3="040cefcc-0947-4541-aee2-0b45a1e649b3" targetNamespace="http://schemas.microsoft.com/office/2006/metadata/properties" ma:root="true" ma:fieldsID="0cf045bbbf012dbdd8ca25af83f922bc" ns2:_="" ns3:_="">
    <xsd:import namespace="0f1c26be-5878-4387-ab43-1155857f3cd5"/>
    <xsd:import namespace="040cefcc-0947-4541-aee2-0b45a1e64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c26be-5878-4387-ab43-1155857f3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4f2cd92-8d93-4e4c-83d3-86703d9155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40cefcc-0947-4541-aee2-0b45a1e649b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75f5321-619e-471f-96c1-0057b2c36075}" ma:internalName="TaxCatchAll" ma:showField="CatchAllData" ma:web="040cefcc-0947-4541-aee2-0b45a1e649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40cefcc-0947-4541-aee2-0b45a1e649b3" xsi:nil="true"/>
    <lcf76f155ced4ddcb4097134ff3c332f xmlns="0f1c26be-5878-4387-ab43-1155857f3cd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28576F-7879-4082-8D7C-39A54AA02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c26be-5878-4387-ab43-1155857f3cd5"/>
    <ds:schemaRef ds:uri="040cefcc-0947-4541-aee2-0b45a1e64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6F5EDB-A9D0-413E-9120-23B01340AA14}">
  <ds:schemaRefs>
    <ds:schemaRef ds:uri="http://purl.org/dc/elements/1.1/"/>
    <ds:schemaRef ds:uri="http://schemas.microsoft.com/office/infopath/2007/PartnerControls"/>
    <ds:schemaRef ds:uri="http://schemas.microsoft.com/office/2006/metadata/properties"/>
    <ds:schemaRef ds:uri="http://purl.org/dc/terms/"/>
    <ds:schemaRef ds:uri="0f1c26be-5878-4387-ab43-1155857f3cd5"/>
    <ds:schemaRef ds:uri="http://schemas.microsoft.com/office/2006/documentManagement/types"/>
    <ds:schemaRef ds:uri="http://schemas.openxmlformats.org/package/2006/metadata/core-properties"/>
    <ds:schemaRef ds:uri="040cefcc-0947-4541-aee2-0b45a1e649b3"/>
    <ds:schemaRef ds:uri="http://www.w3.org/XML/1998/namespace"/>
    <ds:schemaRef ds:uri="http://purl.org/dc/dcmitype/"/>
  </ds:schemaRefs>
</ds:datastoreItem>
</file>

<file path=customXml/itemProps3.xml><?xml version="1.0" encoding="utf-8"?>
<ds:datastoreItem xmlns:ds="http://schemas.openxmlformats.org/officeDocument/2006/customXml" ds:itemID="{EA302F6F-A716-4AA5-99A7-8D9A3F021E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161814</TotalTime>
  <Words>3113</Words>
  <Application>Microsoft Office PowerPoint</Application>
  <PresentationFormat>On-screen Show (4:3)</PresentationFormat>
  <Paragraphs>287</Paragraphs>
  <Slides>24</Slides>
  <Notes>24</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BASF_TitelDesign_V10</vt:lpstr>
      <vt:lpstr>BASF_FolienDesign_V10</vt:lpstr>
      <vt:lpstr>BASF_FolienDesign_V10 (HIDDEN)</vt:lpstr>
      <vt:lpstr>BASF_Finale_V10</vt:lpstr>
      <vt:lpstr>PowerPoint Presentation</vt:lpstr>
      <vt:lpstr>COPYRIGHT MATERIALS </vt:lpstr>
      <vt:lpstr>AIA CES PROVIDER STATEMENT </vt:lpstr>
      <vt:lpstr>REVIEW GPS INSULATED VINYL SIDING AS A HIGH-PERFORMANCE BUILDING SYSTEM</vt:lpstr>
      <vt:lpstr>COURSE DESCRIPTION</vt:lpstr>
      <vt:lpstr>PowerPoint Presentation</vt:lpstr>
      <vt:lpstr>CONTINUOUS INSULATION (CI) &amp; GPS INSULATED VINYL SIDING</vt:lpstr>
      <vt:lpstr>PowerPoint Presentation</vt:lpstr>
      <vt:lpstr>THE SOLUTION: CONTINUOUS INSULATION (CI)</vt:lpstr>
      <vt:lpstr>GPS VINYL SIDING IS ONE-STEP SIDING &amp; CI</vt:lpstr>
      <vt:lpstr>GPS INSULATED VINYL SIDING ADDS CI PLUS ADDED R-VALUE</vt:lpstr>
      <vt:lpstr>CI &amp; ENERGY CODES </vt:lpstr>
      <vt:lpstr>IECC Model Energy Code + ASHRAE Standards</vt:lpstr>
      <vt:lpstr>PowerPoint Presentation</vt:lpstr>
      <vt:lpstr>   MODEL ENERGY CODE RULES TO REMEMBER</vt:lpstr>
      <vt:lpstr>WHERE IS THE NEW CI REQUIREMENT IN THE RESIDENTIAL IECC? </vt:lpstr>
      <vt:lpstr>PowerPoint Presentation</vt:lpstr>
      <vt:lpstr>PowerPoint Presentation</vt:lpstr>
      <vt:lpstr>Most Climate Zones CI Required:  ASHRAE Commercial</vt:lpstr>
      <vt:lpstr>FEDERAL INCENTIVES FOR 2021 IECC ADOPTION </vt:lpstr>
      <vt:lpstr>CONCLUSION: GPS INSULATED VINYL SIDING HELPS SATISFY ENERGY CODES &amp; OFFERS</vt:lpstr>
      <vt:lpstr>GPS Insulated Vinyl Siding Course Suite </vt:lpstr>
      <vt:lpstr>Questions &amp; Additional Resources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Justin DeMarco</dc:creator>
  <cp:keywords/>
  <dc:description/>
  <cp:lastModifiedBy>Mary MacLeod-Jones</cp:lastModifiedBy>
  <cp:revision>161</cp:revision>
  <cp:lastPrinted>2023-03-22T16:33:28Z</cp:lastPrinted>
  <dcterms:created xsi:type="dcterms:W3CDTF">2019-08-20T12:15:13Z</dcterms:created>
  <dcterms:modified xsi:type="dcterms:W3CDTF">2024-02-21T21:38:10Z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BASF_Wizard_PP">
    <vt:bool>true</vt:bool>
  </property>
  <property fmtid="{D5CDD505-2E9C-101B-9397-08002B2CF9AE}" pid="3" name="_BASF_Wizard_Version">
    <vt:lpwstr>10.1.2</vt:lpwstr>
  </property>
  <property fmtid="{D5CDD505-2E9C-101B-9397-08002B2CF9AE}" pid="4" name="Classification_to_AIP">
    <vt:i4>0</vt:i4>
  </property>
  <property fmtid="{D5CDD505-2E9C-101B-9397-08002B2CF9AE}" pid="5" name="_BASF_Wizard_Logo2015">
    <vt:lpwstr>1</vt:lpwstr>
  </property>
  <property fmtid="{D5CDD505-2E9C-101B-9397-08002B2CF9AE}" pid="6" name="ContentTypeId">
    <vt:lpwstr>0x0101000C91FB741FBA204C98AFE730A5953CD6</vt:lpwstr>
  </property>
  <property fmtid="{D5CDD505-2E9C-101B-9397-08002B2CF9AE}" pid="7" name="ArticulateGUID">
    <vt:lpwstr>63203C01-A992-412C-B1FB-F03D732A27E0</vt:lpwstr>
  </property>
  <property fmtid="{D5CDD505-2E9C-101B-9397-08002B2CF9AE}" pid="8" name="ArticulatePath">
    <vt:lpwstr>CarbonCEU</vt:lpwstr>
  </property>
  <property fmtid="{D5CDD505-2E9C-101B-9397-08002B2CF9AE}" pid="9" name="MSIP_Label_06530cf4-8573-4c29-a912-bbcdac835909_Enabled">
    <vt:lpwstr>true</vt:lpwstr>
  </property>
  <property fmtid="{D5CDD505-2E9C-101B-9397-08002B2CF9AE}" pid="10" name="MSIP_Label_06530cf4-8573-4c29-a912-bbcdac835909_SetDate">
    <vt:lpwstr>2023-02-10T14:58:30Z</vt:lpwstr>
  </property>
  <property fmtid="{D5CDD505-2E9C-101B-9397-08002B2CF9AE}" pid="11" name="MSIP_Label_06530cf4-8573-4c29-a912-bbcdac835909_Method">
    <vt:lpwstr>Standard</vt:lpwstr>
  </property>
  <property fmtid="{D5CDD505-2E9C-101B-9397-08002B2CF9AE}" pid="12" name="MSIP_Label_06530cf4-8573-4c29-a912-bbcdac835909_Name">
    <vt:lpwstr>06530cf4-8573-4c29-a912-bbcdac835909</vt:lpwstr>
  </property>
  <property fmtid="{D5CDD505-2E9C-101B-9397-08002B2CF9AE}" pid="13" name="MSIP_Label_06530cf4-8573-4c29-a912-bbcdac835909_SiteId">
    <vt:lpwstr>ecaa386b-c8df-4ce0-ad01-740cbdb5ba55</vt:lpwstr>
  </property>
  <property fmtid="{D5CDD505-2E9C-101B-9397-08002B2CF9AE}" pid="14" name="MSIP_Label_06530cf4-8573-4c29-a912-bbcdac835909_ActionId">
    <vt:lpwstr>8a0c9078-5d83-4ebe-801d-4267d5f961b9</vt:lpwstr>
  </property>
  <property fmtid="{D5CDD505-2E9C-101B-9397-08002B2CF9AE}" pid="15" name="MSIP_Label_06530cf4-8573-4c29-a912-bbcdac835909_ContentBits">
    <vt:lpwstr>2</vt:lpwstr>
  </property>
</Properties>
</file>